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6" r:id="rId3"/>
    <p:sldId id="260" r:id="rId4"/>
    <p:sldId id="263" r:id="rId5"/>
    <p:sldId id="266" r:id="rId6"/>
    <p:sldId id="270" r:id="rId7"/>
    <p:sldId id="265" r:id="rId8"/>
    <p:sldId id="259" r:id="rId9"/>
    <p:sldId id="262" r:id="rId10"/>
    <p:sldId id="267" r:id="rId11"/>
    <p:sldId id="268" r:id="rId12"/>
    <p:sldId id="271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939AE5-C570-404C-9F3D-B76D29CFB288}" v="4" dt="2021-11-21T10:08:41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095A6F-1494-476A-9827-2536B638C23B}" type="doc">
      <dgm:prSet loTypeId="urn:microsoft.com/office/officeart/2005/8/layout/hProcess11" loCatId="process" qsTypeId="urn:microsoft.com/office/officeart/2005/8/quickstyle/simple1" qsCatId="simple" csTypeId="urn:microsoft.com/office/officeart/2005/8/colors/accent1_4" csCatId="accent1" phldr="1"/>
      <dgm:spPr/>
    </dgm:pt>
    <dgm:pt modelId="{6DA97B75-B2DC-40C0-8942-E94B152FB4F1}">
      <dgm:prSet phldrT="[Text]" custT="1"/>
      <dgm:spPr/>
      <dgm:t>
        <a:bodyPr/>
        <a:lstStyle/>
        <a:p>
          <a:r>
            <a:rPr lang="de-DE" sz="1200" dirty="0"/>
            <a:t>1855 - 1900</a:t>
          </a:r>
        </a:p>
      </dgm:t>
    </dgm:pt>
    <dgm:pt modelId="{BF972ADD-A7BE-40D1-AA35-ED7E0205C83D}" type="parTrans" cxnId="{A1AF8CBE-9C50-4832-A4EB-8BEA52AA17C0}">
      <dgm:prSet/>
      <dgm:spPr/>
      <dgm:t>
        <a:bodyPr/>
        <a:lstStyle/>
        <a:p>
          <a:endParaRPr lang="de-DE"/>
        </a:p>
      </dgm:t>
    </dgm:pt>
    <dgm:pt modelId="{5D97610D-2618-4987-9455-B78EED69A508}" type="sibTrans" cxnId="{A1AF8CBE-9C50-4832-A4EB-8BEA52AA17C0}">
      <dgm:prSet/>
      <dgm:spPr/>
      <dgm:t>
        <a:bodyPr/>
        <a:lstStyle/>
        <a:p>
          <a:endParaRPr lang="de-DE"/>
        </a:p>
      </dgm:t>
    </dgm:pt>
    <dgm:pt modelId="{50E6E684-E4AC-4F11-9CA3-EBC56EF89DB2}">
      <dgm:prSet phldrT="[Text]" custT="1"/>
      <dgm:spPr/>
      <dgm:t>
        <a:bodyPr/>
        <a:lstStyle/>
        <a:p>
          <a:r>
            <a:rPr lang="de-DE" sz="1200" dirty="0"/>
            <a:t>1939 - 1945</a:t>
          </a:r>
        </a:p>
      </dgm:t>
    </dgm:pt>
    <dgm:pt modelId="{CFC29D79-C14E-4B2A-B84D-82D0604F318A}" type="parTrans" cxnId="{687B6510-3913-4A1F-BCBB-3841DAB39FDB}">
      <dgm:prSet/>
      <dgm:spPr/>
      <dgm:t>
        <a:bodyPr/>
        <a:lstStyle/>
        <a:p>
          <a:endParaRPr lang="de-DE"/>
        </a:p>
      </dgm:t>
    </dgm:pt>
    <dgm:pt modelId="{5B26C809-7AB7-41CA-8124-5830739C832C}" type="sibTrans" cxnId="{687B6510-3913-4A1F-BCBB-3841DAB39FDB}">
      <dgm:prSet/>
      <dgm:spPr/>
      <dgm:t>
        <a:bodyPr/>
        <a:lstStyle/>
        <a:p>
          <a:endParaRPr lang="de-DE"/>
        </a:p>
      </dgm:t>
    </dgm:pt>
    <dgm:pt modelId="{DCEFC5C6-00A4-41C9-83B7-36D9B5B7AD4D}">
      <dgm:prSet phldrT="[Text]" custT="1"/>
      <dgm:spPr/>
      <dgm:t>
        <a:bodyPr/>
        <a:lstStyle/>
        <a:p>
          <a:r>
            <a:rPr lang="de-DE" sz="1200" dirty="0"/>
            <a:t>1945 - 1980</a:t>
          </a:r>
        </a:p>
      </dgm:t>
    </dgm:pt>
    <dgm:pt modelId="{A33E353B-15A7-41AB-8DD7-E14F1C7D3AF3}" type="parTrans" cxnId="{6AA447DE-B071-479F-AD14-8B7C616F3ADB}">
      <dgm:prSet/>
      <dgm:spPr/>
      <dgm:t>
        <a:bodyPr/>
        <a:lstStyle/>
        <a:p>
          <a:endParaRPr lang="de-DE"/>
        </a:p>
      </dgm:t>
    </dgm:pt>
    <dgm:pt modelId="{6188E490-39EE-405C-8500-4200B6F6C11E}" type="sibTrans" cxnId="{6AA447DE-B071-479F-AD14-8B7C616F3ADB}">
      <dgm:prSet/>
      <dgm:spPr/>
      <dgm:t>
        <a:bodyPr/>
        <a:lstStyle/>
        <a:p>
          <a:endParaRPr lang="de-DE"/>
        </a:p>
      </dgm:t>
    </dgm:pt>
    <dgm:pt modelId="{ED1F134A-54C0-44B3-ABCA-270830B8C234}">
      <dgm:prSet phldrT="[Text]" custT="1"/>
      <dgm:spPr/>
      <dgm:t>
        <a:bodyPr/>
        <a:lstStyle/>
        <a:p>
          <a:r>
            <a:rPr lang="de-DE" sz="1200" dirty="0"/>
            <a:t>1980 - 2000</a:t>
          </a:r>
        </a:p>
      </dgm:t>
    </dgm:pt>
    <dgm:pt modelId="{87F62D54-055C-4890-AB98-18042FA625DC}" type="parTrans" cxnId="{E4EC6C17-41B6-411F-BA2F-351946379122}">
      <dgm:prSet/>
      <dgm:spPr/>
      <dgm:t>
        <a:bodyPr/>
        <a:lstStyle/>
        <a:p>
          <a:endParaRPr lang="de-DE"/>
        </a:p>
      </dgm:t>
    </dgm:pt>
    <dgm:pt modelId="{6A6C97E6-60AC-456E-8A92-38E29B61099A}" type="sibTrans" cxnId="{E4EC6C17-41B6-411F-BA2F-351946379122}">
      <dgm:prSet/>
      <dgm:spPr/>
      <dgm:t>
        <a:bodyPr/>
        <a:lstStyle/>
        <a:p>
          <a:endParaRPr lang="de-DE"/>
        </a:p>
      </dgm:t>
    </dgm:pt>
    <dgm:pt modelId="{53052096-7696-4939-958F-D8A1E437FC10}">
      <dgm:prSet phldrT="[Text]" custT="1"/>
      <dgm:spPr/>
      <dgm:t>
        <a:bodyPr/>
        <a:lstStyle/>
        <a:p>
          <a:r>
            <a:rPr lang="de-DE" sz="1200" dirty="0"/>
            <a:t>2000 - 2020</a:t>
          </a:r>
        </a:p>
      </dgm:t>
    </dgm:pt>
    <dgm:pt modelId="{09A70146-4E93-450C-B5F5-B3F1D8A45CD9}" type="parTrans" cxnId="{84E8FFAB-BE39-46DE-B12B-20E1C30701DF}">
      <dgm:prSet/>
      <dgm:spPr/>
      <dgm:t>
        <a:bodyPr/>
        <a:lstStyle/>
        <a:p>
          <a:endParaRPr lang="de-DE"/>
        </a:p>
      </dgm:t>
    </dgm:pt>
    <dgm:pt modelId="{02009514-2EE6-4298-A9D0-0159E42B38CE}" type="sibTrans" cxnId="{84E8FFAB-BE39-46DE-B12B-20E1C30701DF}">
      <dgm:prSet/>
      <dgm:spPr/>
      <dgm:t>
        <a:bodyPr/>
        <a:lstStyle/>
        <a:p>
          <a:endParaRPr lang="de-DE"/>
        </a:p>
      </dgm:t>
    </dgm:pt>
    <dgm:pt modelId="{7D25C523-352C-4709-B6A0-38900AA47050}">
      <dgm:prSet phldrT="[Text]" custT="1"/>
      <dgm:spPr/>
      <dgm:t>
        <a:bodyPr/>
        <a:lstStyle/>
        <a:p>
          <a:r>
            <a:rPr lang="de-DE" sz="1200" dirty="0"/>
            <a:t>2021</a:t>
          </a:r>
          <a:endParaRPr lang="de-DE" sz="1400" dirty="0"/>
        </a:p>
      </dgm:t>
    </dgm:pt>
    <dgm:pt modelId="{860D90F3-B2B8-42C4-ACD9-62FE5F896D6B}" type="parTrans" cxnId="{A9F84711-B62D-4577-8039-CD618C8D11AE}">
      <dgm:prSet/>
      <dgm:spPr/>
      <dgm:t>
        <a:bodyPr/>
        <a:lstStyle/>
        <a:p>
          <a:endParaRPr lang="de-DE"/>
        </a:p>
      </dgm:t>
    </dgm:pt>
    <dgm:pt modelId="{2BE543A2-71C7-47AF-B26A-AB5A69C782C0}" type="sibTrans" cxnId="{A9F84711-B62D-4577-8039-CD618C8D11AE}">
      <dgm:prSet/>
      <dgm:spPr/>
      <dgm:t>
        <a:bodyPr/>
        <a:lstStyle/>
        <a:p>
          <a:endParaRPr lang="de-DE"/>
        </a:p>
      </dgm:t>
    </dgm:pt>
    <dgm:pt modelId="{C4AE5816-A71D-452E-A404-13A10D83B43D}">
      <dgm:prSet phldrT="[Text]" custT="1"/>
      <dgm:spPr/>
      <dgm:t>
        <a:bodyPr/>
        <a:lstStyle/>
        <a:p>
          <a:r>
            <a:rPr lang="de-DE" sz="1200" dirty="0"/>
            <a:t>1900 – 1920</a:t>
          </a:r>
        </a:p>
      </dgm:t>
    </dgm:pt>
    <dgm:pt modelId="{0F2598A1-FC56-47FB-91B6-FBD927C46CE8}" type="parTrans" cxnId="{702BDF81-1A49-44DC-A421-083E2E8BEC5F}">
      <dgm:prSet/>
      <dgm:spPr/>
      <dgm:t>
        <a:bodyPr/>
        <a:lstStyle/>
        <a:p>
          <a:endParaRPr lang="de-DE"/>
        </a:p>
      </dgm:t>
    </dgm:pt>
    <dgm:pt modelId="{E8653D22-3795-480D-9998-EEC27F2780DB}" type="sibTrans" cxnId="{702BDF81-1A49-44DC-A421-083E2E8BEC5F}">
      <dgm:prSet/>
      <dgm:spPr/>
      <dgm:t>
        <a:bodyPr/>
        <a:lstStyle/>
        <a:p>
          <a:endParaRPr lang="de-DE"/>
        </a:p>
      </dgm:t>
    </dgm:pt>
    <dgm:pt modelId="{0A69EC9C-963D-448D-82AD-534E5F1C5C6D}">
      <dgm:prSet phldrT="[Text]" custT="1"/>
      <dgm:spPr/>
      <dgm:t>
        <a:bodyPr/>
        <a:lstStyle/>
        <a:p>
          <a:r>
            <a:rPr lang="de-DE" sz="1200" dirty="0"/>
            <a:t>1920 - 1939</a:t>
          </a:r>
        </a:p>
      </dgm:t>
    </dgm:pt>
    <dgm:pt modelId="{FC9B3081-0DF6-4DE6-8ED4-E84C529CD950}" type="parTrans" cxnId="{1349E65F-AAB3-4076-8A23-DD72DE3207B3}">
      <dgm:prSet/>
      <dgm:spPr/>
      <dgm:t>
        <a:bodyPr/>
        <a:lstStyle/>
        <a:p>
          <a:endParaRPr lang="de-DE"/>
        </a:p>
      </dgm:t>
    </dgm:pt>
    <dgm:pt modelId="{5ABFF637-9E63-429C-98DC-A0AF945B6D0F}" type="sibTrans" cxnId="{1349E65F-AAB3-4076-8A23-DD72DE3207B3}">
      <dgm:prSet/>
      <dgm:spPr/>
      <dgm:t>
        <a:bodyPr/>
        <a:lstStyle/>
        <a:p>
          <a:endParaRPr lang="de-DE"/>
        </a:p>
      </dgm:t>
    </dgm:pt>
    <dgm:pt modelId="{5EED4484-61A7-44A3-B8BF-97210F3E1D81}" type="pres">
      <dgm:prSet presAssocID="{35095A6F-1494-476A-9827-2536B638C23B}" presName="Name0" presStyleCnt="0">
        <dgm:presLayoutVars>
          <dgm:dir/>
          <dgm:resizeHandles val="exact"/>
        </dgm:presLayoutVars>
      </dgm:prSet>
      <dgm:spPr/>
    </dgm:pt>
    <dgm:pt modelId="{0584C0E5-899A-4289-B48D-66F1551A4B1B}" type="pres">
      <dgm:prSet presAssocID="{35095A6F-1494-476A-9827-2536B638C23B}" presName="arrow" presStyleLbl="bgShp" presStyleIdx="0" presStyleCnt="1"/>
      <dgm:spPr>
        <a:solidFill>
          <a:srgbClr val="92D050"/>
        </a:solidFill>
      </dgm:spPr>
    </dgm:pt>
    <dgm:pt modelId="{0F1CEF7A-02D7-4750-BB1F-89C471147113}" type="pres">
      <dgm:prSet presAssocID="{35095A6F-1494-476A-9827-2536B638C23B}" presName="points" presStyleCnt="0"/>
      <dgm:spPr/>
    </dgm:pt>
    <dgm:pt modelId="{BC8619FE-6F10-40FA-AABE-ED8D9F5ED4D9}" type="pres">
      <dgm:prSet presAssocID="{6DA97B75-B2DC-40C0-8942-E94B152FB4F1}" presName="compositeA" presStyleCnt="0"/>
      <dgm:spPr/>
    </dgm:pt>
    <dgm:pt modelId="{1C031BAF-622D-4900-9877-AF4A3285A0EE}" type="pres">
      <dgm:prSet presAssocID="{6DA97B75-B2DC-40C0-8942-E94B152FB4F1}" presName="textA" presStyleLbl="revTx" presStyleIdx="0" presStyleCnt="8">
        <dgm:presLayoutVars>
          <dgm:bulletEnabled val="1"/>
        </dgm:presLayoutVars>
      </dgm:prSet>
      <dgm:spPr/>
    </dgm:pt>
    <dgm:pt modelId="{1E2046B9-14FA-4019-BA4D-841C732CABFE}" type="pres">
      <dgm:prSet presAssocID="{6DA97B75-B2DC-40C0-8942-E94B152FB4F1}" presName="circleA" presStyleLbl="node1" presStyleIdx="0" presStyleCnt="8"/>
      <dgm:spPr>
        <a:solidFill>
          <a:schemeClr val="accent3">
            <a:lumMod val="75000"/>
          </a:schemeClr>
        </a:solidFill>
      </dgm:spPr>
    </dgm:pt>
    <dgm:pt modelId="{15922A98-82A2-443A-B4EA-07901B40A1F4}" type="pres">
      <dgm:prSet presAssocID="{6DA97B75-B2DC-40C0-8942-E94B152FB4F1}" presName="spaceA" presStyleCnt="0"/>
      <dgm:spPr/>
    </dgm:pt>
    <dgm:pt modelId="{D8553CFB-4285-4496-A5D8-B9F7F5C5F5BB}" type="pres">
      <dgm:prSet presAssocID="{5D97610D-2618-4987-9455-B78EED69A508}" presName="space" presStyleCnt="0"/>
      <dgm:spPr/>
    </dgm:pt>
    <dgm:pt modelId="{6BF24A7D-7037-4E98-B2B0-7F58E5E41CE9}" type="pres">
      <dgm:prSet presAssocID="{C4AE5816-A71D-452E-A404-13A10D83B43D}" presName="compositeB" presStyleCnt="0"/>
      <dgm:spPr/>
    </dgm:pt>
    <dgm:pt modelId="{7A2D150E-18BA-4E6B-A071-5FBDFC4F4835}" type="pres">
      <dgm:prSet presAssocID="{C4AE5816-A71D-452E-A404-13A10D83B43D}" presName="textB" presStyleLbl="revTx" presStyleIdx="1" presStyleCnt="8">
        <dgm:presLayoutVars>
          <dgm:bulletEnabled val="1"/>
        </dgm:presLayoutVars>
      </dgm:prSet>
      <dgm:spPr/>
    </dgm:pt>
    <dgm:pt modelId="{73662D28-7D02-40E0-A66D-AD9B8DA7EF2B}" type="pres">
      <dgm:prSet presAssocID="{C4AE5816-A71D-452E-A404-13A10D83B43D}" presName="circleB" presStyleLbl="node1" presStyleIdx="1" presStyleCnt="8"/>
      <dgm:spPr>
        <a:solidFill>
          <a:schemeClr val="accent3">
            <a:lumMod val="75000"/>
          </a:schemeClr>
        </a:solidFill>
      </dgm:spPr>
    </dgm:pt>
    <dgm:pt modelId="{6A3C3809-E113-49BB-B24A-2BAD2AE5BE61}" type="pres">
      <dgm:prSet presAssocID="{C4AE5816-A71D-452E-A404-13A10D83B43D}" presName="spaceB" presStyleCnt="0"/>
      <dgm:spPr/>
    </dgm:pt>
    <dgm:pt modelId="{01188515-2E7D-4DB2-A9EA-ADFB4487FD4F}" type="pres">
      <dgm:prSet presAssocID="{E8653D22-3795-480D-9998-EEC27F2780DB}" presName="space" presStyleCnt="0"/>
      <dgm:spPr/>
    </dgm:pt>
    <dgm:pt modelId="{6873B12A-BF02-4A00-93DE-431BE1BB6816}" type="pres">
      <dgm:prSet presAssocID="{0A69EC9C-963D-448D-82AD-534E5F1C5C6D}" presName="compositeA" presStyleCnt="0"/>
      <dgm:spPr/>
    </dgm:pt>
    <dgm:pt modelId="{B770731F-E45A-419F-A754-396145267493}" type="pres">
      <dgm:prSet presAssocID="{0A69EC9C-963D-448D-82AD-534E5F1C5C6D}" presName="textA" presStyleLbl="revTx" presStyleIdx="2" presStyleCnt="8">
        <dgm:presLayoutVars>
          <dgm:bulletEnabled val="1"/>
        </dgm:presLayoutVars>
      </dgm:prSet>
      <dgm:spPr/>
    </dgm:pt>
    <dgm:pt modelId="{1F14B51B-1DFB-45CE-B83A-FDF7D6C7D527}" type="pres">
      <dgm:prSet presAssocID="{0A69EC9C-963D-448D-82AD-534E5F1C5C6D}" presName="circleA" presStyleLbl="node1" presStyleIdx="2" presStyleCnt="8"/>
      <dgm:spPr>
        <a:solidFill>
          <a:schemeClr val="accent3">
            <a:lumMod val="75000"/>
          </a:schemeClr>
        </a:solidFill>
      </dgm:spPr>
    </dgm:pt>
    <dgm:pt modelId="{FAB03287-09BB-4570-AB13-CD161385849F}" type="pres">
      <dgm:prSet presAssocID="{0A69EC9C-963D-448D-82AD-534E5F1C5C6D}" presName="spaceA" presStyleCnt="0"/>
      <dgm:spPr/>
    </dgm:pt>
    <dgm:pt modelId="{E1C275E9-6352-4F70-BF1E-4D823F471195}" type="pres">
      <dgm:prSet presAssocID="{5ABFF637-9E63-429C-98DC-A0AF945B6D0F}" presName="space" presStyleCnt="0"/>
      <dgm:spPr/>
    </dgm:pt>
    <dgm:pt modelId="{82FA06B0-513B-4E77-BFE2-0419C4165D1B}" type="pres">
      <dgm:prSet presAssocID="{50E6E684-E4AC-4F11-9CA3-EBC56EF89DB2}" presName="compositeB" presStyleCnt="0"/>
      <dgm:spPr/>
    </dgm:pt>
    <dgm:pt modelId="{23AF4148-91C2-4663-B22B-31928076B2F8}" type="pres">
      <dgm:prSet presAssocID="{50E6E684-E4AC-4F11-9CA3-EBC56EF89DB2}" presName="textB" presStyleLbl="revTx" presStyleIdx="3" presStyleCnt="8">
        <dgm:presLayoutVars>
          <dgm:bulletEnabled val="1"/>
        </dgm:presLayoutVars>
      </dgm:prSet>
      <dgm:spPr/>
    </dgm:pt>
    <dgm:pt modelId="{E5546A0A-CBB9-43F3-AF0F-01255B7D4DD3}" type="pres">
      <dgm:prSet presAssocID="{50E6E684-E4AC-4F11-9CA3-EBC56EF89DB2}" presName="circleB" presStyleLbl="node1" presStyleIdx="3" presStyleCnt="8"/>
      <dgm:spPr>
        <a:solidFill>
          <a:schemeClr val="accent3">
            <a:lumMod val="75000"/>
          </a:schemeClr>
        </a:solidFill>
      </dgm:spPr>
    </dgm:pt>
    <dgm:pt modelId="{A8096C9F-A9E6-4F9C-9262-F6F8B993935F}" type="pres">
      <dgm:prSet presAssocID="{50E6E684-E4AC-4F11-9CA3-EBC56EF89DB2}" presName="spaceB" presStyleCnt="0"/>
      <dgm:spPr/>
    </dgm:pt>
    <dgm:pt modelId="{99991CD6-779F-48B6-A7AE-386BA83BE150}" type="pres">
      <dgm:prSet presAssocID="{5B26C809-7AB7-41CA-8124-5830739C832C}" presName="space" presStyleCnt="0"/>
      <dgm:spPr/>
    </dgm:pt>
    <dgm:pt modelId="{05C2D951-33F1-4978-B528-921E1A41B050}" type="pres">
      <dgm:prSet presAssocID="{DCEFC5C6-00A4-41C9-83B7-36D9B5B7AD4D}" presName="compositeA" presStyleCnt="0"/>
      <dgm:spPr/>
    </dgm:pt>
    <dgm:pt modelId="{173013E4-D407-4447-BB4F-CD1E8843F264}" type="pres">
      <dgm:prSet presAssocID="{DCEFC5C6-00A4-41C9-83B7-36D9B5B7AD4D}" presName="textA" presStyleLbl="revTx" presStyleIdx="4" presStyleCnt="8">
        <dgm:presLayoutVars>
          <dgm:bulletEnabled val="1"/>
        </dgm:presLayoutVars>
      </dgm:prSet>
      <dgm:spPr/>
    </dgm:pt>
    <dgm:pt modelId="{AC9E5B34-9389-4D46-84D5-32CAA4BE23CD}" type="pres">
      <dgm:prSet presAssocID="{DCEFC5C6-00A4-41C9-83B7-36D9B5B7AD4D}" presName="circleA" presStyleLbl="node1" presStyleIdx="4" presStyleCnt="8"/>
      <dgm:spPr>
        <a:solidFill>
          <a:schemeClr val="accent3">
            <a:lumMod val="75000"/>
          </a:schemeClr>
        </a:solidFill>
      </dgm:spPr>
    </dgm:pt>
    <dgm:pt modelId="{C5971B69-BEBD-4D0B-B5AF-7C4B35B142F2}" type="pres">
      <dgm:prSet presAssocID="{DCEFC5C6-00A4-41C9-83B7-36D9B5B7AD4D}" presName="spaceA" presStyleCnt="0"/>
      <dgm:spPr/>
    </dgm:pt>
    <dgm:pt modelId="{8DBF5C0A-7376-4092-8972-0D84C798FE5E}" type="pres">
      <dgm:prSet presAssocID="{6188E490-39EE-405C-8500-4200B6F6C11E}" presName="space" presStyleCnt="0"/>
      <dgm:spPr/>
    </dgm:pt>
    <dgm:pt modelId="{EB767D95-38E4-4763-8E16-F6C79241417D}" type="pres">
      <dgm:prSet presAssocID="{ED1F134A-54C0-44B3-ABCA-270830B8C234}" presName="compositeB" presStyleCnt="0"/>
      <dgm:spPr/>
    </dgm:pt>
    <dgm:pt modelId="{DBD376D6-12BC-4EEA-8517-9B4E3A20007A}" type="pres">
      <dgm:prSet presAssocID="{ED1F134A-54C0-44B3-ABCA-270830B8C234}" presName="textB" presStyleLbl="revTx" presStyleIdx="5" presStyleCnt="8">
        <dgm:presLayoutVars>
          <dgm:bulletEnabled val="1"/>
        </dgm:presLayoutVars>
      </dgm:prSet>
      <dgm:spPr/>
    </dgm:pt>
    <dgm:pt modelId="{7B65C343-EB4A-479C-8D07-70C73AEEED21}" type="pres">
      <dgm:prSet presAssocID="{ED1F134A-54C0-44B3-ABCA-270830B8C234}" presName="circleB" presStyleLbl="node1" presStyleIdx="5" presStyleCnt="8"/>
      <dgm:spPr>
        <a:solidFill>
          <a:schemeClr val="accent3">
            <a:lumMod val="75000"/>
          </a:schemeClr>
        </a:solidFill>
      </dgm:spPr>
    </dgm:pt>
    <dgm:pt modelId="{FF7ABA10-6FFA-4706-94C7-1C404BFBF5B8}" type="pres">
      <dgm:prSet presAssocID="{ED1F134A-54C0-44B3-ABCA-270830B8C234}" presName="spaceB" presStyleCnt="0"/>
      <dgm:spPr/>
    </dgm:pt>
    <dgm:pt modelId="{1C8DB243-0BA1-4EB8-AAC5-48FEBC2F2C3E}" type="pres">
      <dgm:prSet presAssocID="{6A6C97E6-60AC-456E-8A92-38E29B61099A}" presName="space" presStyleCnt="0"/>
      <dgm:spPr/>
    </dgm:pt>
    <dgm:pt modelId="{E73A60C6-B2FB-4FEA-A10A-7D0848B2CA7A}" type="pres">
      <dgm:prSet presAssocID="{53052096-7696-4939-958F-D8A1E437FC10}" presName="compositeA" presStyleCnt="0"/>
      <dgm:spPr/>
    </dgm:pt>
    <dgm:pt modelId="{090B71A9-FA70-4CB1-8AD8-864C5812DABF}" type="pres">
      <dgm:prSet presAssocID="{53052096-7696-4939-958F-D8A1E437FC10}" presName="textA" presStyleLbl="revTx" presStyleIdx="6" presStyleCnt="8">
        <dgm:presLayoutVars>
          <dgm:bulletEnabled val="1"/>
        </dgm:presLayoutVars>
      </dgm:prSet>
      <dgm:spPr/>
    </dgm:pt>
    <dgm:pt modelId="{8BEDFAFE-5295-4350-8AA7-F30888DB6270}" type="pres">
      <dgm:prSet presAssocID="{53052096-7696-4939-958F-D8A1E437FC10}" presName="circleA" presStyleLbl="node1" presStyleIdx="6" presStyleCnt="8"/>
      <dgm:spPr>
        <a:solidFill>
          <a:schemeClr val="accent3">
            <a:lumMod val="75000"/>
          </a:schemeClr>
        </a:solidFill>
      </dgm:spPr>
    </dgm:pt>
    <dgm:pt modelId="{92ADAD52-C1D1-4619-8F54-5BEC5FA77197}" type="pres">
      <dgm:prSet presAssocID="{53052096-7696-4939-958F-D8A1E437FC10}" presName="spaceA" presStyleCnt="0"/>
      <dgm:spPr/>
    </dgm:pt>
    <dgm:pt modelId="{51574A45-A40D-4E8A-9236-17FAE186DC67}" type="pres">
      <dgm:prSet presAssocID="{02009514-2EE6-4298-A9D0-0159E42B38CE}" presName="space" presStyleCnt="0"/>
      <dgm:spPr/>
    </dgm:pt>
    <dgm:pt modelId="{55EDB33C-B351-48A1-91F6-9AA27AAE62EE}" type="pres">
      <dgm:prSet presAssocID="{7D25C523-352C-4709-B6A0-38900AA47050}" presName="compositeB" presStyleCnt="0"/>
      <dgm:spPr/>
    </dgm:pt>
    <dgm:pt modelId="{745DD1D7-FF05-4ACC-AA26-AFD04F492A02}" type="pres">
      <dgm:prSet presAssocID="{7D25C523-352C-4709-B6A0-38900AA47050}" presName="textB" presStyleLbl="revTx" presStyleIdx="7" presStyleCnt="8">
        <dgm:presLayoutVars>
          <dgm:bulletEnabled val="1"/>
        </dgm:presLayoutVars>
      </dgm:prSet>
      <dgm:spPr/>
    </dgm:pt>
    <dgm:pt modelId="{D57CD50F-3B17-4100-92EF-89EF305B2E57}" type="pres">
      <dgm:prSet presAssocID="{7D25C523-352C-4709-B6A0-38900AA47050}" presName="circleB" presStyleLbl="node1" presStyleIdx="7" presStyleCnt="8"/>
      <dgm:spPr>
        <a:solidFill>
          <a:schemeClr val="accent3">
            <a:lumMod val="75000"/>
          </a:schemeClr>
        </a:solidFill>
      </dgm:spPr>
    </dgm:pt>
    <dgm:pt modelId="{EC071A4F-90BB-4878-AAE3-4C0E0D138F93}" type="pres">
      <dgm:prSet presAssocID="{7D25C523-352C-4709-B6A0-38900AA47050}" presName="spaceB" presStyleCnt="0"/>
      <dgm:spPr/>
    </dgm:pt>
  </dgm:ptLst>
  <dgm:cxnLst>
    <dgm:cxn modelId="{D4504C05-8383-47D2-B07F-C8D512414F21}" type="presOf" srcId="{7D25C523-352C-4709-B6A0-38900AA47050}" destId="{745DD1D7-FF05-4ACC-AA26-AFD04F492A02}" srcOrd="0" destOrd="0" presId="urn:microsoft.com/office/officeart/2005/8/layout/hProcess11"/>
    <dgm:cxn modelId="{687B6510-3913-4A1F-BCBB-3841DAB39FDB}" srcId="{35095A6F-1494-476A-9827-2536B638C23B}" destId="{50E6E684-E4AC-4F11-9CA3-EBC56EF89DB2}" srcOrd="3" destOrd="0" parTransId="{CFC29D79-C14E-4B2A-B84D-82D0604F318A}" sibTransId="{5B26C809-7AB7-41CA-8124-5830739C832C}"/>
    <dgm:cxn modelId="{A9F84711-B62D-4577-8039-CD618C8D11AE}" srcId="{35095A6F-1494-476A-9827-2536B638C23B}" destId="{7D25C523-352C-4709-B6A0-38900AA47050}" srcOrd="7" destOrd="0" parTransId="{860D90F3-B2B8-42C4-ACD9-62FE5F896D6B}" sibTransId="{2BE543A2-71C7-47AF-B26A-AB5A69C782C0}"/>
    <dgm:cxn modelId="{E4EC6C17-41B6-411F-BA2F-351946379122}" srcId="{35095A6F-1494-476A-9827-2536B638C23B}" destId="{ED1F134A-54C0-44B3-ABCA-270830B8C234}" srcOrd="5" destOrd="0" parTransId="{87F62D54-055C-4890-AB98-18042FA625DC}" sibTransId="{6A6C97E6-60AC-456E-8A92-38E29B61099A}"/>
    <dgm:cxn modelId="{1E09F73B-A056-427C-AB47-DF76DC03EAEA}" type="presOf" srcId="{50E6E684-E4AC-4F11-9CA3-EBC56EF89DB2}" destId="{23AF4148-91C2-4663-B22B-31928076B2F8}" srcOrd="0" destOrd="0" presId="urn:microsoft.com/office/officeart/2005/8/layout/hProcess11"/>
    <dgm:cxn modelId="{1349E65F-AAB3-4076-8A23-DD72DE3207B3}" srcId="{35095A6F-1494-476A-9827-2536B638C23B}" destId="{0A69EC9C-963D-448D-82AD-534E5F1C5C6D}" srcOrd="2" destOrd="0" parTransId="{FC9B3081-0DF6-4DE6-8ED4-E84C529CD950}" sibTransId="{5ABFF637-9E63-429C-98DC-A0AF945B6D0F}"/>
    <dgm:cxn modelId="{0B4B3468-349C-4867-A8B8-91F1C936C0AB}" type="presOf" srcId="{35095A6F-1494-476A-9827-2536B638C23B}" destId="{5EED4484-61A7-44A3-B8BF-97210F3E1D81}" srcOrd="0" destOrd="0" presId="urn:microsoft.com/office/officeart/2005/8/layout/hProcess11"/>
    <dgm:cxn modelId="{702BDF81-1A49-44DC-A421-083E2E8BEC5F}" srcId="{35095A6F-1494-476A-9827-2536B638C23B}" destId="{C4AE5816-A71D-452E-A404-13A10D83B43D}" srcOrd="1" destOrd="0" parTransId="{0F2598A1-FC56-47FB-91B6-FBD927C46CE8}" sibTransId="{E8653D22-3795-480D-9998-EEC27F2780DB}"/>
    <dgm:cxn modelId="{5DC6108D-9B73-4CEE-A1FE-CFA71F87FEF2}" type="presOf" srcId="{DCEFC5C6-00A4-41C9-83B7-36D9B5B7AD4D}" destId="{173013E4-D407-4447-BB4F-CD1E8843F264}" srcOrd="0" destOrd="0" presId="urn:microsoft.com/office/officeart/2005/8/layout/hProcess11"/>
    <dgm:cxn modelId="{84E8FFAB-BE39-46DE-B12B-20E1C30701DF}" srcId="{35095A6F-1494-476A-9827-2536B638C23B}" destId="{53052096-7696-4939-958F-D8A1E437FC10}" srcOrd="6" destOrd="0" parTransId="{09A70146-4E93-450C-B5F5-B3F1D8A45CD9}" sibTransId="{02009514-2EE6-4298-A9D0-0159E42B38CE}"/>
    <dgm:cxn modelId="{CB3F04AE-E48E-42D5-A558-E0DF73725C73}" type="presOf" srcId="{53052096-7696-4939-958F-D8A1E437FC10}" destId="{090B71A9-FA70-4CB1-8AD8-864C5812DABF}" srcOrd="0" destOrd="0" presId="urn:microsoft.com/office/officeart/2005/8/layout/hProcess11"/>
    <dgm:cxn modelId="{EFD49BB0-58FD-437C-A4DA-E43569EE515B}" type="presOf" srcId="{C4AE5816-A71D-452E-A404-13A10D83B43D}" destId="{7A2D150E-18BA-4E6B-A071-5FBDFC4F4835}" srcOrd="0" destOrd="0" presId="urn:microsoft.com/office/officeart/2005/8/layout/hProcess11"/>
    <dgm:cxn modelId="{2D40E7B6-FEC1-4641-9D54-E37D49B51CAA}" type="presOf" srcId="{6DA97B75-B2DC-40C0-8942-E94B152FB4F1}" destId="{1C031BAF-622D-4900-9877-AF4A3285A0EE}" srcOrd="0" destOrd="0" presId="urn:microsoft.com/office/officeart/2005/8/layout/hProcess11"/>
    <dgm:cxn modelId="{A1AF8CBE-9C50-4832-A4EB-8BEA52AA17C0}" srcId="{35095A6F-1494-476A-9827-2536B638C23B}" destId="{6DA97B75-B2DC-40C0-8942-E94B152FB4F1}" srcOrd="0" destOrd="0" parTransId="{BF972ADD-A7BE-40D1-AA35-ED7E0205C83D}" sibTransId="{5D97610D-2618-4987-9455-B78EED69A508}"/>
    <dgm:cxn modelId="{A9D3FABE-49A4-48A8-8C20-0B544869B1DC}" type="presOf" srcId="{0A69EC9C-963D-448D-82AD-534E5F1C5C6D}" destId="{B770731F-E45A-419F-A754-396145267493}" srcOrd="0" destOrd="0" presId="urn:microsoft.com/office/officeart/2005/8/layout/hProcess11"/>
    <dgm:cxn modelId="{6AA447DE-B071-479F-AD14-8B7C616F3ADB}" srcId="{35095A6F-1494-476A-9827-2536B638C23B}" destId="{DCEFC5C6-00A4-41C9-83B7-36D9B5B7AD4D}" srcOrd="4" destOrd="0" parTransId="{A33E353B-15A7-41AB-8DD7-E14F1C7D3AF3}" sibTransId="{6188E490-39EE-405C-8500-4200B6F6C11E}"/>
    <dgm:cxn modelId="{339119E1-8A82-43DF-A76F-25FFF36F072F}" type="presOf" srcId="{ED1F134A-54C0-44B3-ABCA-270830B8C234}" destId="{DBD376D6-12BC-4EEA-8517-9B4E3A20007A}" srcOrd="0" destOrd="0" presId="urn:microsoft.com/office/officeart/2005/8/layout/hProcess11"/>
    <dgm:cxn modelId="{441A7D7F-6F7E-4FDE-905B-747306EFC8FD}" type="presParOf" srcId="{5EED4484-61A7-44A3-B8BF-97210F3E1D81}" destId="{0584C0E5-899A-4289-B48D-66F1551A4B1B}" srcOrd="0" destOrd="0" presId="urn:microsoft.com/office/officeart/2005/8/layout/hProcess11"/>
    <dgm:cxn modelId="{8818F896-1410-41F3-BEA2-81F298261F4F}" type="presParOf" srcId="{5EED4484-61A7-44A3-B8BF-97210F3E1D81}" destId="{0F1CEF7A-02D7-4750-BB1F-89C471147113}" srcOrd="1" destOrd="0" presId="urn:microsoft.com/office/officeart/2005/8/layout/hProcess11"/>
    <dgm:cxn modelId="{CB5B002F-9EE9-44F9-A294-02FBCCE180D8}" type="presParOf" srcId="{0F1CEF7A-02D7-4750-BB1F-89C471147113}" destId="{BC8619FE-6F10-40FA-AABE-ED8D9F5ED4D9}" srcOrd="0" destOrd="0" presId="urn:microsoft.com/office/officeart/2005/8/layout/hProcess11"/>
    <dgm:cxn modelId="{468CCF73-1F06-411A-8CDC-9790D6318DE1}" type="presParOf" srcId="{BC8619FE-6F10-40FA-AABE-ED8D9F5ED4D9}" destId="{1C031BAF-622D-4900-9877-AF4A3285A0EE}" srcOrd="0" destOrd="0" presId="urn:microsoft.com/office/officeart/2005/8/layout/hProcess11"/>
    <dgm:cxn modelId="{B9191594-A9B9-48B0-8617-A02E2A4C7AD1}" type="presParOf" srcId="{BC8619FE-6F10-40FA-AABE-ED8D9F5ED4D9}" destId="{1E2046B9-14FA-4019-BA4D-841C732CABFE}" srcOrd="1" destOrd="0" presId="urn:microsoft.com/office/officeart/2005/8/layout/hProcess11"/>
    <dgm:cxn modelId="{2D61E54F-BFFF-4F86-A84E-53E9D804BC0E}" type="presParOf" srcId="{BC8619FE-6F10-40FA-AABE-ED8D9F5ED4D9}" destId="{15922A98-82A2-443A-B4EA-07901B40A1F4}" srcOrd="2" destOrd="0" presId="urn:microsoft.com/office/officeart/2005/8/layout/hProcess11"/>
    <dgm:cxn modelId="{FA00776E-83FB-4E6E-B96D-C3634B5769A0}" type="presParOf" srcId="{0F1CEF7A-02D7-4750-BB1F-89C471147113}" destId="{D8553CFB-4285-4496-A5D8-B9F7F5C5F5BB}" srcOrd="1" destOrd="0" presId="urn:microsoft.com/office/officeart/2005/8/layout/hProcess11"/>
    <dgm:cxn modelId="{74CD19BA-3632-491A-A82D-FB8A73B5193F}" type="presParOf" srcId="{0F1CEF7A-02D7-4750-BB1F-89C471147113}" destId="{6BF24A7D-7037-4E98-B2B0-7F58E5E41CE9}" srcOrd="2" destOrd="0" presId="urn:microsoft.com/office/officeart/2005/8/layout/hProcess11"/>
    <dgm:cxn modelId="{BFB548B2-CCF5-45E3-B9D5-B0FC2A41A180}" type="presParOf" srcId="{6BF24A7D-7037-4E98-B2B0-7F58E5E41CE9}" destId="{7A2D150E-18BA-4E6B-A071-5FBDFC4F4835}" srcOrd="0" destOrd="0" presId="urn:microsoft.com/office/officeart/2005/8/layout/hProcess11"/>
    <dgm:cxn modelId="{AF4B4B99-982B-4122-A018-6639800124CB}" type="presParOf" srcId="{6BF24A7D-7037-4E98-B2B0-7F58E5E41CE9}" destId="{73662D28-7D02-40E0-A66D-AD9B8DA7EF2B}" srcOrd="1" destOrd="0" presId="urn:microsoft.com/office/officeart/2005/8/layout/hProcess11"/>
    <dgm:cxn modelId="{D7D4EC3F-AA25-4AED-8D2B-71A0118C817D}" type="presParOf" srcId="{6BF24A7D-7037-4E98-B2B0-7F58E5E41CE9}" destId="{6A3C3809-E113-49BB-B24A-2BAD2AE5BE61}" srcOrd="2" destOrd="0" presId="urn:microsoft.com/office/officeart/2005/8/layout/hProcess11"/>
    <dgm:cxn modelId="{AA6FE031-3191-40C1-BBB3-D306714A09CF}" type="presParOf" srcId="{0F1CEF7A-02D7-4750-BB1F-89C471147113}" destId="{01188515-2E7D-4DB2-A9EA-ADFB4487FD4F}" srcOrd="3" destOrd="0" presId="urn:microsoft.com/office/officeart/2005/8/layout/hProcess11"/>
    <dgm:cxn modelId="{BFD0075F-1C8B-45E7-8467-099B0ACBB2F9}" type="presParOf" srcId="{0F1CEF7A-02D7-4750-BB1F-89C471147113}" destId="{6873B12A-BF02-4A00-93DE-431BE1BB6816}" srcOrd="4" destOrd="0" presId="urn:microsoft.com/office/officeart/2005/8/layout/hProcess11"/>
    <dgm:cxn modelId="{EE7550AA-05A7-4DD2-8E52-67B7E7EA48FD}" type="presParOf" srcId="{6873B12A-BF02-4A00-93DE-431BE1BB6816}" destId="{B770731F-E45A-419F-A754-396145267493}" srcOrd="0" destOrd="0" presId="urn:microsoft.com/office/officeart/2005/8/layout/hProcess11"/>
    <dgm:cxn modelId="{AA6EFB34-5C06-433A-B3F8-D8661A645503}" type="presParOf" srcId="{6873B12A-BF02-4A00-93DE-431BE1BB6816}" destId="{1F14B51B-1DFB-45CE-B83A-FDF7D6C7D527}" srcOrd="1" destOrd="0" presId="urn:microsoft.com/office/officeart/2005/8/layout/hProcess11"/>
    <dgm:cxn modelId="{0E186619-BB78-4E27-A612-5192005552AD}" type="presParOf" srcId="{6873B12A-BF02-4A00-93DE-431BE1BB6816}" destId="{FAB03287-09BB-4570-AB13-CD161385849F}" srcOrd="2" destOrd="0" presId="urn:microsoft.com/office/officeart/2005/8/layout/hProcess11"/>
    <dgm:cxn modelId="{2EA78C36-5D83-4284-AFFE-B7E2AFA0AA99}" type="presParOf" srcId="{0F1CEF7A-02D7-4750-BB1F-89C471147113}" destId="{E1C275E9-6352-4F70-BF1E-4D823F471195}" srcOrd="5" destOrd="0" presId="urn:microsoft.com/office/officeart/2005/8/layout/hProcess11"/>
    <dgm:cxn modelId="{A387A10A-F9B8-445C-B01F-D79A7C294ED7}" type="presParOf" srcId="{0F1CEF7A-02D7-4750-BB1F-89C471147113}" destId="{82FA06B0-513B-4E77-BFE2-0419C4165D1B}" srcOrd="6" destOrd="0" presId="urn:microsoft.com/office/officeart/2005/8/layout/hProcess11"/>
    <dgm:cxn modelId="{F1F49C2E-DBCE-4AD4-BCCF-CFF50EA826CA}" type="presParOf" srcId="{82FA06B0-513B-4E77-BFE2-0419C4165D1B}" destId="{23AF4148-91C2-4663-B22B-31928076B2F8}" srcOrd="0" destOrd="0" presId="urn:microsoft.com/office/officeart/2005/8/layout/hProcess11"/>
    <dgm:cxn modelId="{89BF4DF7-36FA-4DA2-A4B5-1E088CA23C1E}" type="presParOf" srcId="{82FA06B0-513B-4E77-BFE2-0419C4165D1B}" destId="{E5546A0A-CBB9-43F3-AF0F-01255B7D4DD3}" srcOrd="1" destOrd="0" presId="urn:microsoft.com/office/officeart/2005/8/layout/hProcess11"/>
    <dgm:cxn modelId="{EEAC2288-DC5A-47A5-858A-01849FB0E059}" type="presParOf" srcId="{82FA06B0-513B-4E77-BFE2-0419C4165D1B}" destId="{A8096C9F-A9E6-4F9C-9262-F6F8B993935F}" srcOrd="2" destOrd="0" presId="urn:microsoft.com/office/officeart/2005/8/layout/hProcess11"/>
    <dgm:cxn modelId="{C439CC32-E809-4571-9075-1DC1ACECDA29}" type="presParOf" srcId="{0F1CEF7A-02D7-4750-BB1F-89C471147113}" destId="{99991CD6-779F-48B6-A7AE-386BA83BE150}" srcOrd="7" destOrd="0" presId="urn:microsoft.com/office/officeart/2005/8/layout/hProcess11"/>
    <dgm:cxn modelId="{8E62FFA9-7E6F-44CA-A336-659FD30C5FFA}" type="presParOf" srcId="{0F1CEF7A-02D7-4750-BB1F-89C471147113}" destId="{05C2D951-33F1-4978-B528-921E1A41B050}" srcOrd="8" destOrd="0" presId="urn:microsoft.com/office/officeart/2005/8/layout/hProcess11"/>
    <dgm:cxn modelId="{10415725-3564-463C-80E5-3F7861965657}" type="presParOf" srcId="{05C2D951-33F1-4978-B528-921E1A41B050}" destId="{173013E4-D407-4447-BB4F-CD1E8843F264}" srcOrd="0" destOrd="0" presId="urn:microsoft.com/office/officeart/2005/8/layout/hProcess11"/>
    <dgm:cxn modelId="{344F8E73-5DA1-40EB-BD7E-463B3C112833}" type="presParOf" srcId="{05C2D951-33F1-4978-B528-921E1A41B050}" destId="{AC9E5B34-9389-4D46-84D5-32CAA4BE23CD}" srcOrd="1" destOrd="0" presId="urn:microsoft.com/office/officeart/2005/8/layout/hProcess11"/>
    <dgm:cxn modelId="{99F3839E-1DC5-47CE-91FC-EF5B05824C94}" type="presParOf" srcId="{05C2D951-33F1-4978-B528-921E1A41B050}" destId="{C5971B69-BEBD-4D0B-B5AF-7C4B35B142F2}" srcOrd="2" destOrd="0" presId="urn:microsoft.com/office/officeart/2005/8/layout/hProcess11"/>
    <dgm:cxn modelId="{139179D7-BE51-43E6-A82D-517D0FD08C5C}" type="presParOf" srcId="{0F1CEF7A-02D7-4750-BB1F-89C471147113}" destId="{8DBF5C0A-7376-4092-8972-0D84C798FE5E}" srcOrd="9" destOrd="0" presId="urn:microsoft.com/office/officeart/2005/8/layout/hProcess11"/>
    <dgm:cxn modelId="{6CDF4DF2-5CD8-40F6-A305-313A3DD9BC43}" type="presParOf" srcId="{0F1CEF7A-02D7-4750-BB1F-89C471147113}" destId="{EB767D95-38E4-4763-8E16-F6C79241417D}" srcOrd="10" destOrd="0" presId="urn:microsoft.com/office/officeart/2005/8/layout/hProcess11"/>
    <dgm:cxn modelId="{2FFFF468-F454-412F-8DC3-D4AFA19FD947}" type="presParOf" srcId="{EB767D95-38E4-4763-8E16-F6C79241417D}" destId="{DBD376D6-12BC-4EEA-8517-9B4E3A20007A}" srcOrd="0" destOrd="0" presId="urn:microsoft.com/office/officeart/2005/8/layout/hProcess11"/>
    <dgm:cxn modelId="{4517D4B7-4EA7-43F3-8EAD-0DB7DE2988BA}" type="presParOf" srcId="{EB767D95-38E4-4763-8E16-F6C79241417D}" destId="{7B65C343-EB4A-479C-8D07-70C73AEEED21}" srcOrd="1" destOrd="0" presId="urn:microsoft.com/office/officeart/2005/8/layout/hProcess11"/>
    <dgm:cxn modelId="{7BF4D770-0521-49FC-9B63-09AA95FF321A}" type="presParOf" srcId="{EB767D95-38E4-4763-8E16-F6C79241417D}" destId="{FF7ABA10-6FFA-4706-94C7-1C404BFBF5B8}" srcOrd="2" destOrd="0" presId="urn:microsoft.com/office/officeart/2005/8/layout/hProcess11"/>
    <dgm:cxn modelId="{BFC7180A-7927-4F97-B433-807F66EF414C}" type="presParOf" srcId="{0F1CEF7A-02D7-4750-BB1F-89C471147113}" destId="{1C8DB243-0BA1-4EB8-AAC5-48FEBC2F2C3E}" srcOrd="11" destOrd="0" presId="urn:microsoft.com/office/officeart/2005/8/layout/hProcess11"/>
    <dgm:cxn modelId="{DEAFEC83-A106-410C-9E51-CD7F07146C51}" type="presParOf" srcId="{0F1CEF7A-02D7-4750-BB1F-89C471147113}" destId="{E73A60C6-B2FB-4FEA-A10A-7D0848B2CA7A}" srcOrd="12" destOrd="0" presId="urn:microsoft.com/office/officeart/2005/8/layout/hProcess11"/>
    <dgm:cxn modelId="{88FF41DC-E900-4392-9636-A49EE94855EC}" type="presParOf" srcId="{E73A60C6-B2FB-4FEA-A10A-7D0848B2CA7A}" destId="{090B71A9-FA70-4CB1-8AD8-864C5812DABF}" srcOrd="0" destOrd="0" presId="urn:microsoft.com/office/officeart/2005/8/layout/hProcess11"/>
    <dgm:cxn modelId="{AC5561A6-76E9-44F8-9B17-D5F75C3FB288}" type="presParOf" srcId="{E73A60C6-B2FB-4FEA-A10A-7D0848B2CA7A}" destId="{8BEDFAFE-5295-4350-8AA7-F30888DB6270}" srcOrd="1" destOrd="0" presId="urn:microsoft.com/office/officeart/2005/8/layout/hProcess11"/>
    <dgm:cxn modelId="{61E2FF23-49A8-4514-8FC3-76C5D176F9FF}" type="presParOf" srcId="{E73A60C6-B2FB-4FEA-A10A-7D0848B2CA7A}" destId="{92ADAD52-C1D1-4619-8F54-5BEC5FA77197}" srcOrd="2" destOrd="0" presId="urn:microsoft.com/office/officeart/2005/8/layout/hProcess11"/>
    <dgm:cxn modelId="{9E6D4CEF-465E-43BA-8F8B-DF68FD92E41E}" type="presParOf" srcId="{0F1CEF7A-02D7-4750-BB1F-89C471147113}" destId="{51574A45-A40D-4E8A-9236-17FAE186DC67}" srcOrd="13" destOrd="0" presId="urn:microsoft.com/office/officeart/2005/8/layout/hProcess11"/>
    <dgm:cxn modelId="{403DBBAA-8A20-4C54-A59E-C9D17B867B56}" type="presParOf" srcId="{0F1CEF7A-02D7-4750-BB1F-89C471147113}" destId="{55EDB33C-B351-48A1-91F6-9AA27AAE62EE}" srcOrd="14" destOrd="0" presId="urn:microsoft.com/office/officeart/2005/8/layout/hProcess11"/>
    <dgm:cxn modelId="{B042DF3A-4B51-40FC-8011-E80304ECC60B}" type="presParOf" srcId="{55EDB33C-B351-48A1-91F6-9AA27AAE62EE}" destId="{745DD1D7-FF05-4ACC-AA26-AFD04F492A02}" srcOrd="0" destOrd="0" presId="urn:microsoft.com/office/officeart/2005/8/layout/hProcess11"/>
    <dgm:cxn modelId="{8B7E1459-A719-4578-88F0-8152C7C9DE4B}" type="presParOf" srcId="{55EDB33C-B351-48A1-91F6-9AA27AAE62EE}" destId="{D57CD50F-3B17-4100-92EF-89EF305B2E57}" srcOrd="1" destOrd="0" presId="urn:microsoft.com/office/officeart/2005/8/layout/hProcess11"/>
    <dgm:cxn modelId="{B5CADFD4-C754-4893-BE25-1A2C608B33E1}" type="presParOf" srcId="{55EDB33C-B351-48A1-91F6-9AA27AAE62EE}" destId="{EC071A4F-90BB-4878-AAE3-4C0E0D138F9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4C0E5-899A-4289-B48D-66F1551A4B1B}">
      <dsp:nvSpPr>
        <dsp:cNvPr id="0" name=""/>
        <dsp:cNvSpPr/>
      </dsp:nvSpPr>
      <dsp:spPr>
        <a:xfrm>
          <a:off x="0" y="995521"/>
          <a:ext cx="10455964" cy="1327362"/>
        </a:xfrm>
        <a:prstGeom prst="notchedRightArrow">
          <a:avLst/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31BAF-622D-4900-9877-AF4A3285A0EE}">
      <dsp:nvSpPr>
        <dsp:cNvPr id="0" name=""/>
        <dsp:cNvSpPr/>
      </dsp:nvSpPr>
      <dsp:spPr>
        <a:xfrm>
          <a:off x="373" y="0"/>
          <a:ext cx="1126900" cy="132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1855 - 1900</a:t>
          </a:r>
        </a:p>
      </dsp:txBody>
      <dsp:txXfrm>
        <a:off x="373" y="0"/>
        <a:ext cx="1126900" cy="1327362"/>
      </dsp:txXfrm>
    </dsp:sp>
    <dsp:sp modelId="{1E2046B9-14FA-4019-BA4D-841C732CABFE}">
      <dsp:nvSpPr>
        <dsp:cNvPr id="0" name=""/>
        <dsp:cNvSpPr/>
      </dsp:nvSpPr>
      <dsp:spPr>
        <a:xfrm>
          <a:off x="397903" y="1493282"/>
          <a:ext cx="331840" cy="331840"/>
        </a:xfrm>
        <a:prstGeom prst="ellipse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D150E-18BA-4E6B-A071-5FBDFC4F4835}">
      <dsp:nvSpPr>
        <dsp:cNvPr id="0" name=""/>
        <dsp:cNvSpPr/>
      </dsp:nvSpPr>
      <dsp:spPr>
        <a:xfrm>
          <a:off x="1183619" y="1991042"/>
          <a:ext cx="1126900" cy="132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1900 – 1920</a:t>
          </a:r>
        </a:p>
      </dsp:txBody>
      <dsp:txXfrm>
        <a:off x="1183619" y="1991042"/>
        <a:ext cx="1126900" cy="1327362"/>
      </dsp:txXfrm>
    </dsp:sp>
    <dsp:sp modelId="{73662D28-7D02-40E0-A66D-AD9B8DA7EF2B}">
      <dsp:nvSpPr>
        <dsp:cNvPr id="0" name=""/>
        <dsp:cNvSpPr/>
      </dsp:nvSpPr>
      <dsp:spPr>
        <a:xfrm>
          <a:off x="1581149" y="1493282"/>
          <a:ext cx="331840" cy="331840"/>
        </a:xfrm>
        <a:prstGeom prst="ellipse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0731F-E45A-419F-A754-396145267493}">
      <dsp:nvSpPr>
        <dsp:cNvPr id="0" name=""/>
        <dsp:cNvSpPr/>
      </dsp:nvSpPr>
      <dsp:spPr>
        <a:xfrm>
          <a:off x="2366864" y="0"/>
          <a:ext cx="1126900" cy="132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1920 - 1939</a:t>
          </a:r>
        </a:p>
      </dsp:txBody>
      <dsp:txXfrm>
        <a:off x="2366864" y="0"/>
        <a:ext cx="1126900" cy="1327362"/>
      </dsp:txXfrm>
    </dsp:sp>
    <dsp:sp modelId="{1F14B51B-1DFB-45CE-B83A-FDF7D6C7D527}">
      <dsp:nvSpPr>
        <dsp:cNvPr id="0" name=""/>
        <dsp:cNvSpPr/>
      </dsp:nvSpPr>
      <dsp:spPr>
        <a:xfrm>
          <a:off x="2764394" y="1493282"/>
          <a:ext cx="331840" cy="331840"/>
        </a:xfrm>
        <a:prstGeom prst="ellipse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F4148-91C2-4663-B22B-31928076B2F8}">
      <dsp:nvSpPr>
        <dsp:cNvPr id="0" name=""/>
        <dsp:cNvSpPr/>
      </dsp:nvSpPr>
      <dsp:spPr>
        <a:xfrm>
          <a:off x="3550110" y="1991042"/>
          <a:ext cx="1126900" cy="132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1939 - 1945</a:t>
          </a:r>
        </a:p>
      </dsp:txBody>
      <dsp:txXfrm>
        <a:off x="3550110" y="1991042"/>
        <a:ext cx="1126900" cy="1327362"/>
      </dsp:txXfrm>
    </dsp:sp>
    <dsp:sp modelId="{E5546A0A-CBB9-43F3-AF0F-01255B7D4DD3}">
      <dsp:nvSpPr>
        <dsp:cNvPr id="0" name=""/>
        <dsp:cNvSpPr/>
      </dsp:nvSpPr>
      <dsp:spPr>
        <a:xfrm>
          <a:off x="3947640" y="1493282"/>
          <a:ext cx="331840" cy="331840"/>
        </a:xfrm>
        <a:prstGeom prst="ellipse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013E4-D407-4447-BB4F-CD1E8843F264}">
      <dsp:nvSpPr>
        <dsp:cNvPr id="0" name=""/>
        <dsp:cNvSpPr/>
      </dsp:nvSpPr>
      <dsp:spPr>
        <a:xfrm>
          <a:off x="4733356" y="0"/>
          <a:ext cx="1126900" cy="132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1945 - 1980</a:t>
          </a:r>
        </a:p>
      </dsp:txBody>
      <dsp:txXfrm>
        <a:off x="4733356" y="0"/>
        <a:ext cx="1126900" cy="1327362"/>
      </dsp:txXfrm>
    </dsp:sp>
    <dsp:sp modelId="{AC9E5B34-9389-4D46-84D5-32CAA4BE23CD}">
      <dsp:nvSpPr>
        <dsp:cNvPr id="0" name=""/>
        <dsp:cNvSpPr/>
      </dsp:nvSpPr>
      <dsp:spPr>
        <a:xfrm>
          <a:off x="5130886" y="1493282"/>
          <a:ext cx="331840" cy="331840"/>
        </a:xfrm>
        <a:prstGeom prst="ellipse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376D6-12BC-4EEA-8517-9B4E3A20007A}">
      <dsp:nvSpPr>
        <dsp:cNvPr id="0" name=""/>
        <dsp:cNvSpPr/>
      </dsp:nvSpPr>
      <dsp:spPr>
        <a:xfrm>
          <a:off x="5916602" y="1991042"/>
          <a:ext cx="1126900" cy="132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1980 - 2000</a:t>
          </a:r>
        </a:p>
      </dsp:txBody>
      <dsp:txXfrm>
        <a:off x="5916602" y="1991042"/>
        <a:ext cx="1126900" cy="1327362"/>
      </dsp:txXfrm>
    </dsp:sp>
    <dsp:sp modelId="{7B65C343-EB4A-479C-8D07-70C73AEEED21}">
      <dsp:nvSpPr>
        <dsp:cNvPr id="0" name=""/>
        <dsp:cNvSpPr/>
      </dsp:nvSpPr>
      <dsp:spPr>
        <a:xfrm>
          <a:off x="6314132" y="1493282"/>
          <a:ext cx="331840" cy="331840"/>
        </a:xfrm>
        <a:prstGeom prst="ellipse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B71A9-FA70-4CB1-8AD8-864C5812DABF}">
      <dsp:nvSpPr>
        <dsp:cNvPr id="0" name=""/>
        <dsp:cNvSpPr/>
      </dsp:nvSpPr>
      <dsp:spPr>
        <a:xfrm>
          <a:off x="7099847" y="0"/>
          <a:ext cx="1126900" cy="132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2000 - 2020</a:t>
          </a:r>
        </a:p>
      </dsp:txBody>
      <dsp:txXfrm>
        <a:off x="7099847" y="0"/>
        <a:ext cx="1126900" cy="1327362"/>
      </dsp:txXfrm>
    </dsp:sp>
    <dsp:sp modelId="{8BEDFAFE-5295-4350-8AA7-F30888DB6270}">
      <dsp:nvSpPr>
        <dsp:cNvPr id="0" name=""/>
        <dsp:cNvSpPr/>
      </dsp:nvSpPr>
      <dsp:spPr>
        <a:xfrm>
          <a:off x="7497377" y="1493282"/>
          <a:ext cx="331840" cy="331840"/>
        </a:xfrm>
        <a:prstGeom prst="ellipse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5DD1D7-FF05-4ACC-AA26-AFD04F492A02}">
      <dsp:nvSpPr>
        <dsp:cNvPr id="0" name=""/>
        <dsp:cNvSpPr/>
      </dsp:nvSpPr>
      <dsp:spPr>
        <a:xfrm>
          <a:off x="8283093" y="1991042"/>
          <a:ext cx="1126900" cy="132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2021</a:t>
          </a:r>
          <a:endParaRPr lang="de-DE" sz="1400" kern="1200" dirty="0"/>
        </a:p>
      </dsp:txBody>
      <dsp:txXfrm>
        <a:off x="8283093" y="1991042"/>
        <a:ext cx="1126900" cy="1327362"/>
      </dsp:txXfrm>
    </dsp:sp>
    <dsp:sp modelId="{D57CD50F-3B17-4100-92EF-89EF305B2E57}">
      <dsp:nvSpPr>
        <dsp:cNvPr id="0" name=""/>
        <dsp:cNvSpPr/>
      </dsp:nvSpPr>
      <dsp:spPr>
        <a:xfrm>
          <a:off x="8680623" y="1493282"/>
          <a:ext cx="331840" cy="331840"/>
        </a:xfrm>
        <a:prstGeom prst="ellipse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64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455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811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85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4059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354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946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844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300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1264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15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7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89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68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575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20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997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37F0E9-F936-4339-852B-3A6B56AF766E}" type="datetimeFigureOut">
              <a:rPr lang="de-DE" smtClean="0"/>
              <a:t>21.11.2021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1BFA6D-6B2E-4C31-971F-333D343FD20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762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1.jpg"/><Relationship Id="rId18" Type="http://schemas.openxmlformats.org/officeDocument/2006/relationships/image" Target="../media/image12.jpg"/><Relationship Id="rId26" Type="http://schemas.openxmlformats.org/officeDocument/2006/relationships/slide" Target="slide11.xml"/><Relationship Id="rId3" Type="http://schemas.openxmlformats.org/officeDocument/2006/relationships/diagramLayout" Target="../diagrams/layout1.xml"/><Relationship Id="rId21" Type="http://schemas.openxmlformats.org/officeDocument/2006/relationships/image" Target="../media/image13.jpg"/><Relationship Id="rId7" Type="http://schemas.openxmlformats.org/officeDocument/2006/relationships/image" Target="../media/image9.jpg"/><Relationship Id="rId12" Type="http://schemas.openxmlformats.org/officeDocument/2006/relationships/image" Target="../media/image10.jpg"/><Relationship Id="rId17" Type="http://schemas.openxmlformats.org/officeDocument/2006/relationships/slide" Target="slide8.xml"/><Relationship Id="rId25" Type="http://schemas.openxmlformats.org/officeDocument/2006/relationships/image" Target="../media/image15.jpg"/><Relationship Id="rId2" Type="http://schemas.openxmlformats.org/officeDocument/2006/relationships/diagramData" Target="../diagrams/data1.xml"/><Relationship Id="rId16" Type="http://schemas.openxmlformats.org/officeDocument/2006/relationships/image" Target="../media/image12.jpg"/><Relationship Id="rId20" Type="http://schemas.openxmlformats.org/officeDocument/2006/relationships/slide" Target="slide9.xml"/><Relationship Id="rId29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slide" Target="slide5.xml"/><Relationship Id="rId24" Type="http://schemas.openxmlformats.org/officeDocument/2006/relationships/image" Target="../media/image14.jp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1.jpg"/><Relationship Id="rId23" Type="http://schemas.openxmlformats.org/officeDocument/2006/relationships/slide" Target="slide10.xml"/><Relationship Id="rId28" Type="http://schemas.openxmlformats.org/officeDocument/2006/relationships/image" Target="../media/image16.png"/><Relationship Id="rId10" Type="http://schemas.openxmlformats.org/officeDocument/2006/relationships/image" Target="../media/image10.jpg"/><Relationship Id="rId19" Type="http://schemas.openxmlformats.org/officeDocument/2006/relationships/image" Target="../media/image13.jpg"/><Relationship Id="rId31" Type="http://schemas.openxmlformats.org/officeDocument/2006/relationships/image" Target="../media/image17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g"/><Relationship Id="rId14" Type="http://schemas.openxmlformats.org/officeDocument/2006/relationships/slide" Target="slide7.xml"/><Relationship Id="rId22" Type="http://schemas.openxmlformats.org/officeDocument/2006/relationships/image" Target="../media/image14.jpg"/><Relationship Id="rId27" Type="http://schemas.openxmlformats.org/officeDocument/2006/relationships/image" Target="../media/image15.jpg"/><Relationship Id="rId30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2A121A-A7FD-46A2-BF2B-19663B3E7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30102"/>
          <a:stretch/>
        </p:blipFill>
        <p:spPr bwMode="auto">
          <a:xfrm>
            <a:off x="1472663" y="2286927"/>
            <a:ext cx="2261937" cy="28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A149A3A-A2C7-47CB-B6A5-9B1CA225B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30102"/>
          <a:stretch/>
        </p:blipFill>
        <p:spPr bwMode="auto">
          <a:xfrm>
            <a:off x="8391645" y="2304577"/>
            <a:ext cx="2261937" cy="28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_Music_for_Museum_Gift_Shops_by_Lullatone_FULL_A - Kopie">
            <a:hlinkClick r:id="" action="ppaction://media"/>
            <a:extLst>
              <a:ext uri="{FF2B5EF4-FFF2-40B4-BE49-F238E27FC236}">
                <a16:creationId xmlns:a16="http://schemas.microsoft.com/office/drawing/2014/main" id="{902703B6-0B90-4B8A-9919-CB7B96160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936" y="5825876"/>
            <a:ext cx="47089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43D05-BC39-4320-8649-6106881A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de-DE" dirty="0"/>
              <a:t>Die Goetheschule im neuen Jahrtausend </a:t>
            </a:r>
            <a:br>
              <a:rPr lang="de-DE" dirty="0"/>
            </a:br>
            <a:r>
              <a:rPr lang="de-DE" dirty="0"/>
              <a:t>(seit 2000)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3389-C2C3-45EB-9D82-4C3CD12E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1"/>
            <a:ext cx="10043159" cy="3509913"/>
          </a:xfrm>
        </p:spPr>
        <p:txBody>
          <a:bodyPr>
            <a:normAutofit lnSpcReduction="10000"/>
          </a:bodyPr>
          <a:lstStyle/>
          <a:p>
            <a:r>
              <a:rPr lang="de-DE" sz="1900" dirty="0"/>
              <a:t>alljährliches traditionelles Weihnachtskonzert der drei Schulchöre in der Ilmenauer St. Jakobuskirche</a:t>
            </a:r>
          </a:p>
          <a:p>
            <a:r>
              <a:rPr lang="de-DE" sz="1900" dirty="0"/>
              <a:t>02.09.</a:t>
            </a:r>
            <a:r>
              <a:rPr lang="de-DE" sz="1900" b="1" dirty="0"/>
              <a:t>2008 </a:t>
            </a:r>
            <a:r>
              <a:rPr lang="de-DE" sz="1900" dirty="0"/>
              <a:t>&amp; 11.03.</a:t>
            </a:r>
            <a:r>
              <a:rPr lang="de-DE" sz="1900" b="1" dirty="0"/>
              <a:t>2014</a:t>
            </a:r>
            <a:r>
              <a:rPr lang="de-DE" sz="1900" dirty="0"/>
              <a:t>: Bundeskanzlerin Angela Merkel besucht die Goetheschule im Rahmen </a:t>
            </a:r>
            <a:br>
              <a:rPr lang="de-DE" sz="1900" dirty="0"/>
            </a:br>
            <a:r>
              <a:rPr lang="de-DE" sz="1900" dirty="0"/>
              <a:t>ihrer Bildungsreise durch Deutschland und informiert sich über innovative Bildungskonzepte</a:t>
            </a:r>
          </a:p>
          <a:p>
            <a:r>
              <a:rPr lang="de-DE" sz="1900" b="1" dirty="0"/>
              <a:t>2008-2020</a:t>
            </a:r>
            <a:r>
              <a:rPr lang="de-DE" sz="1900" dirty="0"/>
              <a:t>: Schulleiter Herr Volker Rusch (zuvor Herr Kurt </a:t>
            </a:r>
            <a:r>
              <a:rPr lang="de-DE" sz="1900" dirty="0" err="1"/>
              <a:t>Schlenstein</a:t>
            </a:r>
            <a:r>
              <a:rPr lang="de-DE" sz="1900" dirty="0"/>
              <a:t>)</a:t>
            </a:r>
          </a:p>
          <a:p>
            <a:r>
              <a:rPr lang="de-DE" sz="1900" dirty="0"/>
              <a:t>seit März </a:t>
            </a:r>
            <a:r>
              <a:rPr lang="de-DE" sz="1900" b="1" dirty="0"/>
              <a:t>2020</a:t>
            </a:r>
            <a:r>
              <a:rPr lang="de-DE" sz="1900" dirty="0"/>
              <a:t>: die Covid-19-Pandemie hält die Welt und auch die Goetheschule in Atem</a:t>
            </a:r>
            <a:br>
              <a:rPr lang="de-DE" sz="1900" dirty="0"/>
            </a:br>
            <a:r>
              <a:rPr lang="de-DE" sz="1900" dirty="0">
                <a:sym typeface="Wingdings" panose="05000000000000000000" pitchFamily="2" charset="2"/>
              </a:rPr>
              <a:t> </a:t>
            </a:r>
            <a:r>
              <a:rPr lang="de-DE" sz="1900" dirty="0" err="1">
                <a:sym typeface="Wingdings" panose="05000000000000000000" pitchFamily="2" charset="2"/>
              </a:rPr>
              <a:t>homeschooling</a:t>
            </a:r>
            <a:r>
              <a:rPr lang="de-DE" sz="1900" dirty="0">
                <a:sym typeface="Wingdings" panose="05000000000000000000" pitchFamily="2" charset="2"/>
              </a:rPr>
              <a:t>, HPI-Schulcloud als Pilot-Projekt, geteilte Klassen, neue Hygienekonzepte, Luftfilter, Aussetzung aller außerschulischer Angebote, Ausfall sämtlicher Schülerfahrten</a:t>
            </a:r>
            <a:endParaRPr lang="de-DE" sz="1900" dirty="0"/>
          </a:p>
          <a:p>
            <a:r>
              <a:rPr lang="de-DE" sz="1900" dirty="0"/>
              <a:t>09.07.</a:t>
            </a:r>
            <a:r>
              <a:rPr lang="de-DE" sz="1900" b="1" dirty="0"/>
              <a:t>2021</a:t>
            </a:r>
            <a:r>
              <a:rPr lang="de-DE" sz="1900" dirty="0"/>
              <a:t>: der Thüringer Ministerpräsident Bodo Ramelow überreicht die Zeugnisse an die letztjährigen Abiturient*innen</a:t>
            </a:r>
          </a:p>
          <a:p>
            <a:r>
              <a:rPr lang="de-DE" sz="1900" dirty="0"/>
              <a:t>12.11.</a:t>
            </a:r>
            <a:r>
              <a:rPr lang="de-DE" sz="1900" b="1" dirty="0"/>
              <a:t>2021</a:t>
            </a:r>
            <a:r>
              <a:rPr lang="de-DE" sz="1900" dirty="0"/>
              <a:t>: Bildungsminister Helmut Holter besucht die Goetheschule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7C909B-9634-4501-8CEA-6756A65F2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r="31264"/>
          <a:stretch/>
        </p:blipFill>
        <p:spPr>
          <a:xfrm>
            <a:off x="10896597" y="5384792"/>
            <a:ext cx="568517" cy="7456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0ED4C17-7C91-496B-9953-65B0B6147C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5" b="11386"/>
          <a:stretch/>
        </p:blipFill>
        <p:spPr>
          <a:xfrm>
            <a:off x="89647" y="98612"/>
            <a:ext cx="12192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3484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43D05-BC39-4320-8649-6106881A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de-DE" dirty="0"/>
              <a:t>Aktuelles aus der Goetheschule </a:t>
            </a:r>
            <a:br>
              <a:rPr lang="de-DE" dirty="0"/>
            </a:br>
            <a:r>
              <a:rPr lang="de-DE" dirty="0"/>
              <a:t>(Schuljahr 2021/22)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3389-C2C3-45EB-9D82-4C3CD12E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1"/>
            <a:ext cx="10043159" cy="3509913"/>
          </a:xfrm>
        </p:spPr>
        <p:txBody>
          <a:bodyPr>
            <a:noAutofit/>
          </a:bodyPr>
          <a:lstStyle/>
          <a:p>
            <a:r>
              <a:rPr lang="de-DE" sz="1900" dirty="0"/>
              <a:t>aktuell insgesamt 758 Schüler*innen in 34 Klassen und 69 Lehrer*innen</a:t>
            </a:r>
          </a:p>
          <a:p>
            <a:r>
              <a:rPr lang="de-DE" sz="1900" dirty="0"/>
              <a:t>amtierenden Schulleiter: Herr R. Krämer</a:t>
            </a:r>
          </a:p>
          <a:p>
            <a:r>
              <a:rPr lang="de-DE" sz="1900" dirty="0"/>
              <a:t>Hausmeister: Herr F. </a:t>
            </a:r>
            <a:r>
              <a:rPr lang="de-DE" sz="1900" dirty="0" err="1"/>
              <a:t>Kühnlenz</a:t>
            </a:r>
            <a:r>
              <a:rPr lang="de-DE" sz="1900" dirty="0"/>
              <a:t> und Herr E. Ruck; Schulsozialarbeiterin: Frau A. Oppitz</a:t>
            </a:r>
          </a:p>
          <a:p>
            <a:r>
              <a:rPr lang="de-DE" sz="1900" b="1" dirty="0"/>
              <a:t>Haus 1 </a:t>
            </a:r>
            <a:r>
              <a:rPr lang="de-DE" sz="1900" dirty="0"/>
              <a:t>(i.d.R. Klassenstufe 9 - 12):				</a:t>
            </a:r>
            <a:r>
              <a:rPr lang="de-DE" sz="1900" b="1" dirty="0"/>
              <a:t>Haus 2</a:t>
            </a:r>
            <a:r>
              <a:rPr lang="de-DE" sz="1900" dirty="0"/>
              <a:t> (i.d.R. Klassenstufe 5 - 8):</a:t>
            </a:r>
            <a:br>
              <a:rPr lang="de-DE" sz="1900" dirty="0"/>
            </a:br>
            <a:r>
              <a:rPr lang="de-DE" sz="1900" dirty="0"/>
              <a:t>Herderstrasse 44							Karl-Liebknecht-Straße 6</a:t>
            </a:r>
            <a:br>
              <a:rPr lang="de-DE" sz="1900" dirty="0"/>
            </a:br>
            <a:r>
              <a:rPr lang="de-DE" sz="1900" dirty="0"/>
              <a:t>Sekretariat: Frau K. Burkhardt 					Sekretariat: Frau E. Hallauer</a:t>
            </a:r>
          </a:p>
          <a:p>
            <a:r>
              <a:rPr lang="de-DE" sz="1900" dirty="0"/>
              <a:t>diverse Arbeitsgemeinschaften: Chor, Theatergruppe, Volleyball, Tischtennis</a:t>
            </a:r>
          </a:p>
          <a:p>
            <a:r>
              <a:rPr lang="de-DE" sz="1900" dirty="0"/>
              <a:t>Teilnahme der Schüler*innen an zahlreichen Wettbewerben/Olympiaden</a:t>
            </a:r>
          </a:p>
          <a:p>
            <a:r>
              <a:rPr lang="de-DE" sz="1900" dirty="0"/>
              <a:t>Vereinigung der Freunde und Förderer der Goetheschule Ilmenau e.V. (Förderverein)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A9C341-E2A9-4281-97AD-A6792FDF3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r="31264"/>
          <a:stretch/>
        </p:blipFill>
        <p:spPr>
          <a:xfrm>
            <a:off x="10896597" y="5384792"/>
            <a:ext cx="568517" cy="745660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0D6028C-5AC6-4ADB-B207-BF70A433A395}"/>
              </a:ext>
            </a:extLst>
          </p:cNvPr>
          <p:cNvGrpSpPr/>
          <p:nvPr/>
        </p:nvGrpSpPr>
        <p:grpSpPr>
          <a:xfrm>
            <a:off x="-1" y="-8"/>
            <a:ext cx="12192001" cy="6858003"/>
            <a:chOff x="0" y="-3"/>
            <a:chExt cx="12192001" cy="6858003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2A8A00B-18DE-4ED1-939D-12543A57E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586" r="6787" b="944"/>
            <a:stretch/>
          </p:blipFill>
          <p:spPr>
            <a:xfrm>
              <a:off x="0" y="-3"/>
              <a:ext cx="6613060" cy="6858003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17B17F1-1CF0-4C15-B13F-46A889E5B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05" t="1193" r="13163" b="337"/>
            <a:stretch/>
          </p:blipFill>
          <p:spPr>
            <a:xfrm>
              <a:off x="5901070" y="-1"/>
              <a:ext cx="6290931" cy="6858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222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43D05-BC39-4320-8649-6106881A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de-DE" dirty="0"/>
              <a:t>Verwendete 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3389-C2C3-45EB-9D82-4C3CD12E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1"/>
            <a:ext cx="10043159" cy="3509913"/>
          </a:xfrm>
        </p:spPr>
        <p:txBody>
          <a:bodyPr>
            <a:normAutofit lnSpcReduction="10000"/>
          </a:bodyPr>
          <a:lstStyle/>
          <a:p>
            <a:r>
              <a:rPr lang="de-DE" sz="1900" dirty="0">
                <a:solidFill>
                  <a:schemeClr val="tx1"/>
                </a:solidFill>
              </a:rPr>
              <a:t>Dr. Jürgen Apel (1991): Tagespostserie zur Schulgeschichte</a:t>
            </a:r>
          </a:p>
          <a:p>
            <a:r>
              <a:rPr lang="de-DE" sz="1900" dirty="0">
                <a:solidFill>
                  <a:schemeClr val="tx1"/>
                </a:solidFill>
              </a:rPr>
              <a:t>https://goetheschule-ilmenau.de/?Schule___Schulgeschichte</a:t>
            </a:r>
          </a:p>
          <a:p>
            <a:r>
              <a:rPr lang="de-DE" sz="1900" dirty="0">
                <a:solidFill>
                  <a:schemeClr val="tx1"/>
                </a:solidFill>
              </a:rPr>
              <a:t>https://www.alt-ilmenau.de/Institut%20Boltz.htm </a:t>
            </a:r>
          </a:p>
          <a:p>
            <a:r>
              <a:rPr lang="de-DE" sz="1900" dirty="0">
                <a:solidFill>
                  <a:schemeClr val="tx1"/>
                </a:solidFill>
              </a:rPr>
              <a:t>https://www.zvab.com/fotografien/Fotografie-Peter-Ilmenau-Ansicht-Blick-Villa/30961278015/bd</a:t>
            </a:r>
          </a:p>
          <a:p>
            <a:r>
              <a:rPr lang="de-DE" sz="1900" dirty="0">
                <a:solidFill>
                  <a:schemeClr val="tx1"/>
                </a:solidFill>
              </a:rPr>
              <a:t>https://oldthing.at/Ilmenau-Ritzebuehler-Teich-Goetheschule-Ilmenau-Ilm-Kreis-LKR-0022517541</a:t>
            </a:r>
          </a:p>
          <a:p>
            <a:r>
              <a:rPr lang="de-DE" sz="1900" dirty="0">
                <a:solidFill>
                  <a:schemeClr val="tx1"/>
                </a:solidFill>
              </a:rPr>
              <a:t>https://www.akpool.de/ansichtskarten/27144808-ansichtskarte-postkarte-ilmenau-thueringen-fliegeraufnahme-goetheschule-klinke-nr-14096</a:t>
            </a:r>
          </a:p>
          <a:p>
            <a:r>
              <a:rPr lang="de-DE" sz="1900" dirty="0">
                <a:solidFill>
                  <a:schemeClr val="tx1"/>
                </a:solidFill>
              </a:rPr>
              <a:t>https://mapio.net/pic/p-120044106/</a:t>
            </a:r>
          </a:p>
          <a:p>
            <a:r>
              <a:rPr lang="de-DE" sz="1900" dirty="0">
                <a:solidFill>
                  <a:schemeClr val="tx1"/>
                </a:solidFill>
              </a:rPr>
              <a:t>Zeitzeugenaussagen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A9C341-E2A9-4281-97AD-A6792FDF3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r="31264"/>
          <a:stretch/>
        </p:blipFill>
        <p:spPr>
          <a:xfrm>
            <a:off x="10896597" y="5384792"/>
            <a:ext cx="568517" cy="7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0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3389-C2C3-45EB-9D82-4C3CD12E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420" y="2584363"/>
            <a:ext cx="10043159" cy="3509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600" dirty="0"/>
              <a:t>Vielen Dank für </a:t>
            </a:r>
            <a:br>
              <a:rPr lang="de-DE" sz="6600" dirty="0"/>
            </a:br>
            <a:r>
              <a:rPr lang="de-DE" sz="6600" dirty="0"/>
              <a:t>Ihre Aufmerksamkeit!</a:t>
            </a:r>
          </a:p>
        </p:txBody>
      </p:sp>
      <p:pic>
        <p:nvPicPr>
          <p:cNvPr id="7" name="122571586">
            <a:hlinkClick r:id="" action="ppaction://media"/>
            <a:extLst>
              <a:ext uri="{FF2B5EF4-FFF2-40B4-BE49-F238E27FC236}">
                <a16:creationId xmlns:a16="http://schemas.microsoft.com/office/drawing/2014/main" id="{CE8ACE7C-7B46-4DF4-942A-8999AC878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885" y="5687876"/>
            <a:ext cx="406400" cy="406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061B062-A2A6-429B-8A2C-FADF73C4C3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r="31264"/>
          <a:stretch/>
        </p:blipFill>
        <p:spPr>
          <a:xfrm>
            <a:off x="10896597" y="5384792"/>
            <a:ext cx="568517" cy="74566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1EB1E94-CAB7-468E-9AA9-8ADCA36B7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3575" y="5380781"/>
            <a:ext cx="725487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49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B234DE-75B9-454E-A09E-20F24DEE87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Die Geschichte der Goetheschule Ilmenau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4AFFF3-EE76-4BF6-B7DF-C952E9CC1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6"/>
            <a:ext cx="6815669" cy="1645923"/>
          </a:xfrm>
        </p:spPr>
        <p:txBody>
          <a:bodyPr>
            <a:normAutofit/>
          </a:bodyPr>
          <a:lstStyle/>
          <a:p>
            <a:r>
              <a:rPr lang="de-DE" sz="1800" dirty="0" err="1"/>
              <a:t>powered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br>
              <a:rPr lang="de-DE" sz="1800" dirty="0"/>
            </a:br>
            <a:br>
              <a:rPr lang="de-DE" dirty="0"/>
            </a:br>
            <a:r>
              <a:rPr lang="de-DE" sz="1800" dirty="0"/>
              <a:t>Clara Stiebitz, Lena Hartung, Flora Schüler, Salomé Kühn,</a:t>
            </a:r>
            <a:br>
              <a:rPr lang="de-DE" sz="1800" dirty="0"/>
            </a:br>
            <a:r>
              <a:rPr lang="de-DE" sz="1800" dirty="0"/>
              <a:t>Charlie Queißer, Josef Rausch &amp; Julian Merten </a:t>
            </a:r>
            <a:br>
              <a:rPr lang="de-DE" sz="1800" dirty="0"/>
            </a:br>
            <a:r>
              <a:rPr lang="de-DE" sz="1800" dirty="0"/>
              <a:t>(Klasse 9b, Goetheschule Ilmenau)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433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1657E-D6EF-4F0C-87BD-6AB17934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153" y="982132"/>
            <a:ext cx="9983973" cy="1303867"/>
          </a:xfrm>
        </p:spPr>
        <p:txBody>
          <a:bodyPr>
            <a:normAutofit fontScale="90000"/>
          </a:bodyPr>
          <a:lstStyle/>
          <a:p>
            <a:r>
              <a:rPr lang="de-DE" dirty="0"/>
              <a:t>Die Geschichte der Goetheschule auf einen Blick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82C25C08-51F5-4E6C-8412-3C0E2131A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476044"/>
              </p:ext>
            </p:extLst>
          </p:nvPr>
        </p:nvGraphicFramePr>
        <p:xfrm>
          <a:off x="850791" y="2557463"/>
          <a:ext cx="10455964" cy="3318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Folienzoom 5">
                <a:extLst>
                  <a:ext uri="{FF2B5EF4-FFF2-40B4-BE49-F238E27FC236}">
                    <a16:creationId xmlns:a16="http://schemas.microsoft.com/office/drawing/2014/main" id="{8DDE194D-9FB9-48B6-BFAF-E81C587E98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0717067"/>
                  </p:ext>
                </p:extLst>
              </p:nvPr>
            </p:nvGraphicFramePr>
            <p:xfrm>
              <a:off x="896252" y="2476358"/>
              <a:ext cx="1768975" cy="1144934"/>
            </p:xfrm>
            <a:graphic>
              <a:graphicData uri="http://schemas.microsoft.com/office/powerpoint/2016/slidezoom">
                <pslz:sldZm>
                  <pslz:sldZmObj sldId="263" cId="3771682576">
                    <pslz:zmPr id="{813CC7B7-BE0C-4645-8DB9-3F6A5EE640CC}" returnToParent="0" imageType="cover" transitionDur="1000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68975" cy="114493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Folienzoom 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8DDE194D-9FB9-48B6-BFAF-E81C587E98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252" y="2476358"/>
                <a:ext cx="1768975" cy="114493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9EAB6431-CEDE-490C-AD3D-A893D102ED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2830508"/>
                  </p:ext>
                </p:extLst>
              </p:nvPr>
            </p:nvGraphicFramePr>
            <p:xfrm>
              <a:off x="1751684" y="4841447"/>
              <a:ext cx="1693537" cy="1095960"/>
            </p:xfrm>
            <a:graphic>
              <a:graphicData uri="http://schemas.microsoft.com/office/powerpoint/2016/slidezoom">
                <pslz:sldZm>
                  <pslz:sldZmObj sldId="266" cId="3659616894">
                    <pslz:zmPr id="{24CC98DB-E778-4BC5-9290-B40F48C6C4C8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3537" cy="10959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EAB6431-CEDE-490C-AD3D-A893D102ED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1684" y="4841447"/>
                <a:ext cx="1693537" cy="109596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Folienzoom 9">
                <a:extLst>
                  <a:ext uri="{FF2B5EF4-FFF2-40B4-BE49-F238E27FC236}">
                    <a16:creationId xmlns:a16="http://schemas.microsoft.com/office/drawing/2014/main" id="{C4F4E9E6-5CAF-4487-A1C9-9F13942A8D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9807479"/>
                  </p:ext>
                </p:extLst>
              </p:nvPr>
            </p:nvGraphicFramePr>
            <p:xfrm>
              <a:off x="4110786" y="4834543"/>
              <a:ext cx="1693537" cy="1106639"/>
            </p:xfrm>
            <a:graphic>
              <a:graphicData uri="http://schemas.microsoft.com/office/powerpoint/2016/slidezoom">
                <pslz:sldZm>
                  <pslz:sldZmObj sldId="265" cId="244266162">
                    <pslz:zmPr id="{D46B78FA-233C-439A-A502-D5B130687878}" returnToParent="0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3537" cy="110663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Folienzoom 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C4F4E9E6-5CAF-4487-A1C9-9F13942A8D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786" y="4834543"/>
                <a:ext cx="1693537" cy="110663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Folienzoom 11">
                <a:extLst>
                  <a:ext uri="{FF2B5EF4-FFF2-40B4-BE49-F238E27FC236}">
                    <a16:creationId xmlns:a16="http://schemas.microsoft.com/office/drawing/2014/main" id="{89D37837-FC2B-4C8E-8D9C-BBAA9CDDA4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7003126"/>
                  </p:ext>
                </p:extLst>
              </p:nvPr>
            </p:nvGraphicFramePr>
            <p:xfrm>
              <a:off x="5419182" y="2486277"/>
              <a:ext cx="1488241" cy="1118041"/>
            </p:xfrm>
            <a:graphic>
              <a:graphicData uri="http://schemas.microsoft.com/office/powerpoint/2016/slidezoom">
                <pslz:sldZm>
                  <pslz:sldZmObj sldId="259" cId="2470361878">
                    <pslz:zmPr id="{027E0DB1-94A3-41DC-913E-2C0AA10D8A03}" returnToParent="0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8241" cy="111804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Folienzoom 11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89D37837-FC2B-4C8E-8D9C-BBAA9CDDA4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182" y="2486277"/>
                <a:ext cx="1488241" cy="111804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Folienzoom 15">
                <a:extLst>
                  <a:ext uri="{FF2B5EF4-FFF2-40B4-BE49-F238E27FC236}">
                    <a16:creationId xmlns:a16="http://schemas.microsoft.com/office/drawing/2014/main" id="{3D1F024D-6A84-4E3A-9229-D0D7DEABBD7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603365"/>
                  </p:ext>
                </p:extLst>
              </p:nvPr>
            </p:nvGraphicFramePr>
            <p:xfrm>
              <a:off x="6639229" y="4819466"/>
              <a:ext cx="1376098" cy="1087171"/>
            </p:xfrm>
            <a:graphic>
              <a:graphicData uri="http://schemas.microsoft.com/office/powerpoint/2016/slidezoom">
                <pslz:sldZm>
                  <pslz:sldZmObj sldId="262" cId="1044182024">
                    <pslz:zmPr id="{C2BC6F3F-1965-4561-9B1E-8DC67A3905B6}" returnToParent="0" imageType="cover" transitionDur="1000">
                      <p166:blipFill xmlns:p166="http://schemas.microsoft.com/office/powerpoint/2016/6/main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6098" cy="108717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Folienzoom 15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3D1F024D-6A84-4E3A-9229-D0D7DEABBD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9229" y="4819466"/>
                <a:ext cx="1376098" cy="108717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Folienzoom 17">
                <a:extLst>
                  <a:ext uri="{FF2B5EF4-FFF2-40B4-BE49-F238E27FC236}">
                    <a16:creationId xmlns:a16="http://schemas.microsoft.com/office/drawing/2014/main" id="{D7D10753-CABC-4555-84FF-31E99F687C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9812126"/>
                  </p:ext>
                </p:extLst>
              </p:nvPr>
            </p:nvGraphicFramePr>
            <p:xfrm>
              <a:off x="7762934" y="2476357"/>
              <a:ext cx="1518527" cy="1117447"/>
            </p:xfrm>
            <a:graphic>
              <a:graphicData uri="http://schemas.microsoft.com/office/powerpoint/2016/slidezoom">
                <pslz:sldZm>
                  <pslz:sldZmObj sldId="267" cId="3234840343">
                    <pslz:zmPr id="{CCD1AAEF-61E0-4139-A0EC-823C86685B82}" returnToParent="0" imageType="cover" transitionDur="1000">
                      <p166:blipFill xmlns:p166="http://schemas.microsoft.com/office/powerpoint/2016/6/main"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18527" cy="1117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Folienzoom 17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D7D10753-CABC-4555-84FF-31E99F687C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2934" y="2476357"/>
                <a:ext cx="1518527" cy="1117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Folienzoom 19">
                <a:extLst>
                  <a:ext uri="{FF2B5EF4-FFF2-40B4-BE49-F238E27FC236}">
                    <a16:creationId xmlns:a16="http://schemas.microsoft.com/office/drawing/2014/main" id="{01F0825D-E388-4A54-B521-E9DAE497DE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5480941"/>
                  </p:ext>
                </p:extLst>
              </p:nvPr>
            </p:nvGraphicFramePr>
            <p:xfrm>
              <a:off x="8871591" y="4801752"/>
              <a:ext cx="1657328" cy="1104885"/>
            </p:xfrm>
            <a:graphic>
              <a:graphicData uri="http://schemas.microsoft.com/office/powerpoint/2016/slidezoom">
                <pslz:sldZm>
                  <pslz:sldZmObj sldId="268" cId="1862220411">
                    <pslz:zmPr id="{AEB7F6C1-2939-42E0-BF4F-5B88B309CFAC}" returnToParent="0" imageType="cover" transitionDur="1000">
                      <p166:blipFill xmlns:p166="http://schemas.microsoft.com/office/powerpoint/2016/6/main"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57328" cy="11048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Folienzoom 19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01F0825D-E388-4A54-B521-E9DAE497DE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1591" y="4801752"/>
                <a:ext cx="1657328" cy="11048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1" name="Grafik 20">
            <a:extLst>
              <a:ext uri="{FF2B5EF4-FFF2-40B4-BE49-F238E27FC236}">
                <a16:creationId xmlns:a16="http://schemas.microsoft.com/office/drawing/2014/main" id="{6E73EAC8-51B6-477A-8D9F-FA56882A057A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r="31264"/>
          <a:stretch/>
        </p:blipFill>
        <p:spPr>
          <a:xfrm>
            <a:off x="10896597" y="5384792"/>
            <a:ext cx="568517" cy="74566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Folienzoom 4">
                <a:extLst>
                  <a:ext uri="{FF2B5EF4-FFF2-40B4-BE49-F238E27FC236}">
                    <a16:creationId xmlns:a16="http://schemas.microsoft.com/office/drawing/2014/main" id="{8947A601-6586-4714-8550-0EBE97D936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73051826"/>
                  </p:ext>
                </p:extLst>
              </p:nvPr>
            </p:nvGraphicFramePr>
            <p:xfrm>
              <a:off x="2956028" y="2486276"/>
              <a:ext cx="1705254" cy="1117447"/>
            </p:xfrm>
            <a:graphic>
              <a:graphicData uri="http://schemas.microsoft.com/office/powerpoint/2016/slidezoom">
                <pslz:sldZm>
                  <pslz:sldZmObj sldId="270" cId="3840514328">
                    <pslz:zmPr id="{DEA7421B-FCCF-4834-8A31-16B7969DA065}" returnToParent="0" imageType="cover" transitionDur="1000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05254" cy="1117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Folienzoom 4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8947A601-6586-4714-8550-0EBE97D936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6028" y="2486276"/>
                <a:ext cx="1705254" cy="1117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558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cover/>
      </p:transition>
    </mc:Choice>
    <mc:Fallback xmlns="">
      <p:transition spd="slow" advClick="0" advTm="8000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F183395-88C7-430E-AE01-50725EB64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r="31264"/>
          <a:stretch/>
        </p:blipFill>
        <p:spPr>
          <a:xfrm>
            <a:off x="10896597" y="5384792"/>
            <a:ext cx="568517" cy="7456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D43D05-BC39-4320-8649-6106881A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de-DE" dirty="0"/>
              <a:t>Die Vorgeschichte der Goetheschule – Teil I</a:t>
            </a:r>
            <a:br>
              <a:rPr lang="de-DE" dirty="0"/>
            </a:br>
            <a:r>
              <a:rPr lang="de-DE" dirty="0"/>
              <a:t>(1855 – 1900)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3389-C2C3-45EB-9D82-4C3CD12E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653038"/>
          </a:xfrm>
        </p:spPr>
        <p:txBody>
          <a:bodyPr>
            <a:normAutofit fontScale="85000" lnSpcReduction="20000"/>
          </a:bodyPr>
          <a:lstStyle/>
          <a:p>
            <a:r>
              <a:rPr lang="de-DE" sz="2200" dirty="0"/>
              <a:t>13.05.</a:t>
            </a:r>
            <a:r>
              <a:rPr lang="de-DE" sz="2200" b="1" dirty="0"/>
              <a:t>1855</a:t>
            </a:r>
            <a:r>
              <a:rPr lang="de-DE" sz="2200" dirty="0"/>
              <a:t>: Gemeinderat der Stadt Ilmenau richtet einen Antrag nach Weimar an das Ministerium, "eine höhere Klasse für Knaben an der hiesigen Bürgerschule zu errichten"</a:t>
            </a:r>
          </a:p>
          <a:p>
            <a:r>
              <a:rPr lang="de-DE" sz="2200" b="1" dirty="0"/>
              <a:t>1868</a:t>
            </a:r>
            <a:r>
              <a:rPr lang="de-DE" sz="2200" dirty="0"/>
              <a:t>: Gründung einer Auswahlklasse</a:t>
            </a:r>
          </a:p>
          <a:p>
            <a:r>
              <a:rPr lang="de-DE" sz="2200" b="1" dirty="0"/>
              <a:t>1875 - 1894</a:t>
            </a:r>
            <a:r>
              <a:rPr lang="de-DE" sz="2200" dirty="0"/>
              <a:t>: "</a:t>
            </a:r>
            <a:r>
              <a:rPr lang="de-DE" sz="2200" dirty="0" err="1"/>
              <a:t>Wintersches</a:t>
            </a:r>
            <a:r>
              <a:rPr lang="de-DE" sz="2200" dirty="0"/>
              <a:t> Institut" unter Leitung von Adjunkt Winter als höhere Privatschule bzw. Gymnasialvorschule im alten Diakonat Ecke Spitalgasse</a:t>
            </a:r>
          </a:p>
          <a:p>
            <a:r>
              <a:rPr lang="de-DE" sz="2200" b="1" dirty="0"/>
              <a:t>1890</a:t>
            </a:r>
            <a:r>
              <a:rPr lang="de-DE" sz="2200" dirty="0"/>
              <a:t>: Gründung einer höheren Mädchenschule mit Pensionat durch Fräulein Malwine Mahr </a:t>
            </a:r>
            <a:br>
              <a:rPr lang="de-DE" sz="2200" dirty="0"/>
            </a:br>
            <a:r>
              <a:rPr lang="de-DE" sz="2200" dirty="0">
                <a:sym typeface="Wingdings" panose="05000000000000000000" pitchFamily="2" charset="2"/>
              </a:rPr>
              <a:t> </a:t>
            </a:r>
            <a:r>
              <a:rPr lang="de-DE" sz="2200" dirty="0"/>
              <a:t>"Villa Mahr" bzw. </a:t>
            </a:r>
            <a:r>
              <a:rPr lang="de-DE" sz="2200" dirty="0" err="1"/>
              <a:t>Prellerhaus</a:t>
            </a:r>
            <a:r>
              <a:rPr lang="de-DE" sz="2200" dirty="0"/>
              <a:t> am </a:t>
            </a:r>
            <a:r>
              <a:rPr lang="de-DE" sz="2200" dirty="0" err="1"/>
              <a:t>Wenzelberg</a:t>
            </a:r>
            <a:r>
              <a:rPr lang="de-DE" sz="2200" dirty="0"/>
              <a:t> (Schulgebäude für die höheren Stufen), </a:t>
            </a:r>
            <a:br>
              <a:rPr lang="de-DE" sz="2200" dirty="0"/>
            </a:br>
            <a:r>
              <a:rPr lang="de-DE" sz="2200" dirty="0"/>
              <a:t>      Rest wird in notdürftig ausgebauten Stallungen unterrichtet</a:t>
            </a:r>
          </a:p>
          <a:p>
            <a:r>
              <a:rPr lang="de-DE" sz="2200" b="1" dirty="0"/>
              <a:t>1893</a:t>
            </a:r>
            <a:r>
              <a:rPr lang="de-DE" sz="2200" dirty="0"/>
              <a:t>: feierliche Einweihung einer Knaben-Bürgerschule an der Otto-von-Bismarck-Straße</a:t>
            </a:r>
            <a:br>
              <a:rPr lang="de-DE" sz="2200" dirty="0"/>
            </a:br>
            <a:r>
              <a:rPr lang="de-DE" sz="2200" dirty="0"/>
              <a:t>(heute Karl-Liebknecht-Straße) </a:t>
            </a:r>
            <a:r>
              <a:rPr lang="de-DE" sz="2200" dirty="0">
                <a:sym typeface="Wingdings" panose="05000000000000000000" pitchFamily="2" charset="2"/>
              </a:rPr>
              <a:t> heutiges Haus 2</a:t>
            </a:r>
            <a:endParaRPr lang="de-DE" sz="2200" dirty="0"/>
          </a:p>
          <a:p>
            <a:r>
              <a:rPr lang="de-DE" sz="2200" b="1" dirty="0"/>
              <a:t>1898</a:t>
            </a:r>
            <a:r>
              <a:rPr lang="de-DE" sz="2200" dirty="0"/>
              <a:t>: aus der 1895 gegründeten privaten Realschule mit </a:t>
            </a:r>
            <a:r>
              <a:rPr lang="de-DE" sz="2200" dirty="0" err="1"/>
              <a:t>Gymnasiumsabteilung</a:t>
            </a:r>
            <a:r>
              <a:rPr lang="de-DE" sz="2200" dirty="0"/>
              <a:t> von </a:t>
            </a:r>
            <a:br>
              <a:rPr lang="de-DE" sz="2200" dirty="0"/>
            </a:br>
            <a:r>
              <a:rPr lang="de-DE" sz="2200" dirty="0"/>
              <a:t>Dr. </a:t>
            </a:r>
            <a:r>
              <a:rPr lang="de-DE" sz="2200" dirty="0" err="1"/>
              <a:t>Willrich</a:t>
            </a:r>
            <a:r>
              <a:rPr lang="de-DE" sz="2200" dirty="0"/>
              <a:t> geht die </a:t>
            </a:r>
            <a:r>
              <a:rPr lang="de-DE" sz="2200" dirty="0" err="1"/>
              <a:t>Fochtmannsche</a:t>
            </a:r>
            <a:r>
              <a:rPr lang="de-DE" sz="2200" dirty="0"/>
              <a:t> private Realschule in der Karl-Zink-Straße hervor</a:t>
            </a:r>
          </a:p>
          <a:p>
            <a:endParaRPr lang="de-DE" sz="19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D65034-3DE3-46FB-833F-A6CB076F9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7561" r="1965" b="11060"/>
          <a:stretch/>
        </p:blipFill>
        <p:spPr>
          <a:xfrm>
            <a:off x="-1" y="1"/>
            <a:ext cx="12192000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716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43D05-BC39-4320-8649-6106881A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de-DE" dirty="0"/>
              <a:t>Die Vorgeschichte der Goetheschule – Teil II</a:t>
            </a:r>
            <a:br>
              <a:rPr lang="de-DE" dirty="0"/>
            </a:br>
            <a:r>
              <a:rPr lang="de-DE" dirty="0"/>
              <a:t>(1900 - 1920)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3389-C2C3-45EB-9D82-4C3CD12E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653038"/>
          </a:xfrm>
        </p:spPr>
        <p:txBody>
          <a:bodyPr>
            <a:noAutofit/>
          </a:bodyPr>
          <a:lstStyle/>
          <a:p>
            <a:pPr lvl="0"/>
            <a:r>
              <a:rPr lang="de-DE" sz="1900" dirty="0"/>
              <a:t>12.10.</a:t>
            </a:r>
            <a:r>
              <a:rPr lang="de-DE" sz="1900" b="1" dirty="0"/>
              <a:t>1903</a:t>
            </a:r>
            <a:r>
              <a:rPr lang="de-DE" sz="1900" dirty="0"/>
              <a:t>: Eröffnung der „Städtischen Realschule Ilmenau“ (unmittelbare Vorläuferin der Goetheschule) auf dem Topfmarkt unter der Leitung von Dr. Julius Voigt</a:t>
            </a:r>
          </a:p>
          <a:p>
            <a:r>
              <a:rPr lang="de-DE" sz="1900" b="1" dirty="0"/>
              <a:t>1905</a:t>
            </a:r>
            <a:r>
              <a:rPr lang="de-DE" sz="1900" dirty="0"/>
              <a:t>: Umzug in das Gebäude der damaligen Sedan (heute Robert-Breitscheid-Str.)</a:t>
            </a:r>
          </a:p>
          <a:p>
            <a:pPr lvl="0"/>
            <a:r>
              <a:rPr lang="de-DE" sz="1900" dirty="0"/>
              <a:t>bis </a:t>
            </a:r>
            <a:r>
              <a:rPr lang="de-DE" sz="1900" b="1" dirty="0"/>
              <a:t>1907</a:t>
            </a:r>
            <a:r>
              <a:rPr lang="de-DE" sz="1900" dirty="0"/>
              <a:t> Unterricht bis Untersekunda (8. Klasse), ab </a:t>
            </a:r>
            <a:r>
              <a:rPr lang="de-DE" sz="1900" b="1" dirty="0"/>
              <a:t>1908</a:t>
            </a:r>
            <a:r>
              <a:rPr lang="de-DE" sz="1900" dirty="0"/>
              <a:t> Abhaltung der Schlussprüfung zur Erlangung der Militärberechtigung</a:t>
            </a:r>
          </a:p>
          <a:p>
            <a:pPr lvl="0"/>
            <a:r>
              <a:rPr lang="de-DE" sz="1900" b="1" dirty="0"/>
              <a:t>1910</a:t>
            </a:r>
            <a:r>
              <a:rPr lang="de-DE" sz="1900" dirty="0"/>
              <a:t>: Bau des heutigen Goetheschulgebäudes (urspr. Sitz des „Institut </a:t>
            </a:r>
            <a:r>
              <a:rPr lang="de-DE" sz="1900" dirty="0" err="1"/>
              <a:t>Boltz</a:t>
            </a:r>
            <a:r>
              <a:rPr lang="de-DE" sz="1900" dirty="0"/>
              <a:t>“, einer Privatschule)</a:t>
            </a:r>
          </a:p>
          <a:p>
            <a:pPr lvl="0"/>
            <a:r>
              <a:rPr lang="de-DE" sz="1900" b="1" dirty="0"/>
              <a:t>1911</a:t>
            </a:r>
            <a:r>
              <a:rPr lang="de-DE" sz="1900" dirty="0"/>
              <a:t>: Errichtung eines neuen Schulgebäude für die Mädchenschule (heutige Pestalozzischule)</a:t>
            </a:r>
          </a:p>
          <a:p>
            <a:r>
              <a:rPr lang="de-DE" sz="1900" b="1" dirty="0"/>
              <a:t>1914-1918</a:t>
            </a:r>
            <a:r>
              <a:rPr lang="de-DE" sz="1900" dirty="0"/>
              <a:t>: der 1. Weltkrieg macht vor Schule nicht Halt: </a:t>
            </a:r>
            <a:r>
              <a:rPr lang="de-DE" sz="1900" dirty="0">
                <a:sym typeface="Wingdings" panose="05000000000000000000" pitchFamily="2" charset="2"/>
              </a:rPr>
              <a:t>etliche Lehrer werden zum Militärdienst eingezogen, Klassen werden zusammengelegt; </a:t>
            </a:r>
            <a:r>
              <a:rPr lang="de-DE" sz="1900" b="1" dirty="0">
                <a:sym typeface="Wingdings" panose="05000000000000000000" pitchFamily="2" charset="2"/>
              </a:rPr>
              <a:t>1917</a:t>
            </a:r>
            <a:r>
              <a:rPr lang="de-DE" sz="1900" dirty="0">
                <a:sym typeface="Wingdings" panose="05000000000000000000" pitchFamily="2" charset="2"/>
              </a:rPr>
              <a:t> Verlängerung der Winterferien um 2 Wochen aufgrund des Kohle-Mangels; </a:t>
            </a:r>
            <a:r>
              <a:rPr lang="de-DE" sz="1900" b="1" dirty="0">
                <a:sym typeface="Wingdings" panose="05000000000000000000" pitchFamily="2" charset="2"/>
              </a:rPr>
              <a:t>1918</a:t>
            </a:r>
            <a:r>
              <a:rPr lang="de-DE" sz="1900" dirty="0">
                <a:sym typeface="Wingdings" panose="05000000000000000000" pitchFamily="2" charset="2"/>
              </a:rPr>
              <a:t> keine Zuckertüten zur Einschulung</a:t>
            </a:r>
            <a:endParaRPr lang="de-DE" sz="19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0C28A2-48E4-4A33-8171-DFBB78365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r="31264"/>
          <a:stretch/>
        </p:blipFill>
        <p:spPr>
          <a:xfrm>
            <a:off x="10896597" y="5384792"/>
            <a:ext cx="568517" cy="7456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F8F988D-B389-466A-83DE-334B49ECF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17839" r="5962" b="5961"/>
          <a:stretch/>
        </p:blipFill>
        <p:spPr>
          <a:xfrm>
            <a:off x="0" y="31939"/>
            <a:ext cx="12192000" cy="68260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596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43D05-BC39-4320-8649-6106881A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de-DE" dirty="0"/>
              <a:t>Die Goetheschule zieht um und bekommt ihren Namen (1920 - 1939)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3389-C2C3-45EB-9D82-4C3CD12E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1"/>
            <a:ext cx="9829800" cy="3653038"/>
          </a:xfrm>
        </p:spPr>
        <p:txBody>
          <a:bodyPr>
            <a:noAutofit/>
          </a:bodyPr>
          <a:lstStyle/>
          <a:p>
            <a:r>
              <a:rPr lang="de-DE" altLang="de-DE" sz="1900" dirty="0">
                <a:solidFill>
                  <a:schemeClr val="tx1"/>
                </a:solidFill>
              </a:rPr>
              <a:t>20.05.</a:t>
            </a:r>
            <a:r>
              <a:rPr lang="de-DE" altLang="de-DE" sz="1900" b="1" dirty="0">
                <a:solidFill>
                  <a:schemeClr val="tx1"/>
                </a:solidFill>
              </a:rPr>
              <a:t>1920</a:t>
            </a:r>
            <a:r>
              <a:rPr lang="de-DE" altLang="de-DE" sz="1900" dirty="0">
                <a:solidFill>
                  <a:schemeClr val="tx1"/>
                </a:solidFill>
              </a:rPr>
              <a:t>: Eröffnung des Städtischen Reformreal-Gymnasiums</a:t>
            </a:r>
            <a:br>
              <a:rPr lang="de-DE" altLang="de-DE" sz="1900" dirty="0">
                <a:solidFill>
                  <a:schemeClr val="tx1"/>
                </a:solidFill>
              </a:rPr>
            </a:br>
            <a:r>
              <a:rPr lang="de-DE" altLang="de-DE" sz="1900" dirty="0">
                <a:solidFill>
                  <a:schemeClr val="tx1"/>
                </a:solidFill>
              </a:rPr>
              <a:t>(Februar </a:t>
            </a:r>
            <a:r>
              <a:rPr lang="de-DE" altLang="de-DE" sz="1900" b="1" dirty="0">
                <a:solidFill>
                  <a:schemeClr val="tx1"/>
                </a:solidFill>
              </a:rPr>
              <a:t>1922</a:t>
            </a:r>
            <a:r>
              <a:rPr lang="de-DE" altLang="de-DE" sz="1900" dirty="0">
                <a:solidFill>
                  <a:schemeClr val="tx1"/>
                </a:solidFill>
              </a:rPr>
              <a:t>: sieben Schüler legen die erste Reifeprüfung = Abitur am Gymnasium ab)</a:t>
            </a:r>
          </a:p>
          <a:p>
            <a:r>
              <a:rPr lang="de-DE" sz="1900" b="1" dirty="0">
                <a:solidFill>
                  <a:schemeClr val="tx1"/>
                </a:solidFill>
              </a:rPr>
              <a:t>1922</a:t>
            </a:r>
            <a:r>
              <a:rPr lang="de-DE" sz="1900" dirty="0">
                <a:solidFill>
                  <a:schemeClr val="tx1"/>
                </a:solidFill>
              </a:rPr>
              <a:t>: Unterstellung der höheren Mädchenschule dem Gymnasium als Lyzeum</a:t>
            </a:r>
          </a:p>
          <a:p>
            <a:r>
              <a:rPr lang="de-DE" sz="1900" b="1" dirty="0">
                <a:solidFill>
                  <a:schemeClr val="tx1"/>
                </a:solidFill>
              </a:rPr>
              <a:t>1922</a:t>
            </a:r>
            <a:r>
              <a:rPr lang="de-DE" sz="1900" dirty="0">
                <a:solidFill>
                  <a:schemeClr val="tx1"/>
                </a:solidFill>
              </a:rPr>
              <a:t>: Umzug der Knabenabteilung des Gymnasiums sowie des Lyzeums </a:t>
            </a:r>
            <a:r>
              <a:rPr lang="de-DE" altLang="de-DE" sz="1900" dirty="0">
                <a:solidFill>
                  <a:schemeClr val="tx1"/>
                </a:solidFill>
              </a:rPr>
              <a:t>in das heutige Schulgebäude am Fuße des Lindenberges (heutiges Haus 1)</a:t>
            </a:r>
          </a:p>
          <a:p>
            <a:r>
              <a:rPr lang="de-DE" altLang="de-DE" sz="1900" dirty="0">
                <a:solidFill>
                  <a:schemeClr val="tx1"/>
                </a:solidFill>
              </a:rPr>
              <a:t>20.10.</a:t>
            </a:r>
            <a:r>
              <a:rPr lang="de-DE" altLang="de-DE" sz="1900" b="1" dirty="0">
                <a:solidFill>
                  <a:schemeClr val="tx1"/>
                </a:solidFill>
              </a:rPr>
              <a:t>1922</a:t>
            </a:r>
            <a:r>
              <a:rPr lang="de-DE" altLang="de-DE" sz="1900" dirty="0">
                <a:solidFill>
                  <a:schemeClr val="tx1"/>
                </a:solidFill>
              </a:rPr>
              <a:t>:  Schule erhält auf Antrag des Schularztes Dr. Küchler durch Beschluss des Realschulvorstandes und der Lehrerkonferenz den Namen </a:t>
            </a:r>
            <a:r>
              <a:rPr lang="de-DE" altLang="de-DE" sz="1900" b="1" dirty="0">
                <a:solidFill>
                  <a:schemeClr val="tx1"/>
                </a:solidFill>
              </a:rPr>
              <a:t>"Goetheschule" </a:t>
            </a:r>
          </a:p>
          <a:p>
            <a:r>
              <a:rPr lang="de-DE" altLang="de-DE" sz="1900" b="1" dirty="0">
                <a:solidFill>
                  <a:schemeClr val="tx1"/>
                </a:solidFill>
              </a:rPr>
              <a:t>1928</a:t>
            </a:r>
            <a:r>
              <a:rPr lang="de-DE" altLang="de-DE" sz="1900" dirty="0">
                <a:solidFill>
                  <a:schemeClr val="tx1"/>
                </a:solidFill>
              </a:rPr>
              <a:t>: die Goetheschule trägt Bezeichnung "</a:t>
            </a:r>
            <a:r>
              <a:rPr lang="de-DE" altLang="de-DE" sz="1900" dirty="0" err="1">
                <a:solidFill>
                  <a:schemeClr val="tx1"/>
                </a:solidFill>
              </a:rPr>
              <a:t>Reformalgymnasium</a:t>
            </a:r>
            <a:r>
              <a:rPr lang="de-DE" altLang="de-DE" sz="1900" dirty="0">
                <a:solidFill>
                  <a:schemeClr val="tx1"/>
                </a:solidFill>
              </a:rPr>
              <a:t> mit Oberrealschule &amp; Lyzeum"</a:t>
            </a:r>
          </a:p>
          <a:p>
            <a:r>
              <a:rPr lang="de-DE" sz="1900" dirty="0">
                <a:solidFill>
                  <a:schemeClr val="tx1"/>
                </a:solidFill>
              </a:rPr>
              <a:t>Herbst </a:t>
            </a:r>
            <a:r>
              <a:rPr lang="de-DE" sz="1900" b="1" dirty="0">
                <a:solidFill>
                  <a:schemeClr val="tx1"/>
                </a:solidFill>
              </a:rPr>
              <a:t>1933</a:t>
            </a:r>
            <a:r>
              <a:rPr lang="de-DE" sz="1900" dirty="0">
                <a:solidFill>
                  <a:schemeClr val="tx1"/>
                </a:solidFill>
              </a:rPr>
              <a:t>: Schuldirektor Dr. Bayer wird von den Nationalsozialisten seines Amtes enthoben</a:t>
            </a:r>
            <a:br>
              <a:rPr lang="de-DE" sz="1900" dirty="0">
                <a:solidFill>
                  <a:schemeClr val="tx1"/>
                </a:solidFill>
              </a:rPr>
            </a:br>
            <a:r>
              <a:rPr lang="de-DE" sz="1900" dirty="0">
                <a:solidFill>
                  <a:schemeClr val="tx1"/>
                </a:solidFill>
              </a:rPr>
              <a:t>(ab </a:t>
            </a:r>
            <a:r>
              <a:rPr lang="de-DE" sz="1900" b="1" dirty="0">
                <a:solidFill>
                  <a:schemeClr val="tx1"/>
                </a:solidFill>
              </a:rPr>
              <a:t>1935</a:t>
            </a:r>
            <a:r>
              <a:rPr lang="de-DE" sz="1900" dirty="0">
                <a:solidFill>
                  <a:schemeClr val="tx1"/>
                </a:solidFill>
              </a:rPr>
              <a:t> übernimmt Oberstudiendirektor Alfred Knorr die Leitung)</a:t>
            </a:r>
          </a:p>
          <a:p>
            <a:endParaRPr lang="de-DE" sz="1900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0C28A2-48E4-4A33-8171-DFBB78365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r="31264"/>
          <a:stretch/>
        </p:blipFill>
        <p:spPr>
          <a:xfrm>
            <a:off x="10896597" y="5384792"/>
            <a:ext cx="568517" cy="7456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538AE64-800D-4FC3-A823-8B3635DDF1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0"/>
          <a:stretch/>
        </p:blipFill>
        <p:spPr>
          <a:xfrm>
            <a:off x="92528" y="87083"/>
            <a:ext cx="12192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405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49CFFE0-EE78-47D8-9DA9-C57D8ABD5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r="31264"/>
          <a:stretch/>
        </p:blipFill>
        <p:spPr>
          <a:xfrm>
            <a:off x="10896597" y="5384792"/>
            <a:ext cx="568517" cy="7456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D43D05-BC39-4320-8649-6106881A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de-DE" dirty="0"/>
              <a:t>Die Goetheschule zur Zeit des 2. Weltkrieges (1939 – 1945)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3389-C2C3-45EB-9D82-4C3CD12E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1"/>
            <a:ext cx="9804399" cy="3653038"/>
          </a:xfrm>
        </p:spPr>
        <p:txBody>
          <a:bodyPr>
            <a:normAutofit fontScale="92500" lnSpcReduction="10000"/>
          </a:bodyPr>
          <a:lstStyle/>
          <a:p>
            <a:r>
              <a:rPr lang="de-DE" sz="2000" dirty="0"/>
              <a:t>Einziehung von Lehrern in den Kriegsdienst, Zusammenlegung von Klassen aufgrund des Lehrermangels</a:t>
            </a:r>
          </a:p>
          <a:p>
            <a:r>
              <a:rPr lang="de-DE" sz="2000" dirty="0"/>
              <a:t>Schüler der Oberstufenklassen ebenfalls zum Wehrdienst oder als "Flakhelfer" verpflichtet</a:t>
            </a:r>
            <a:br>
              <a:rPr lang="de-DE" sz="2000" dirty="0"/>
            </a:br>
            <a:r>
              <a:rPr lang="de-DE" sz="2000" dirty="0"/>
              <a:t>(Flakhelfer   = 	Jugendliche, die ab 1943 in Luftwaffe und Kriegsmarine eingesetzt wurden,</a:t>
            </a:r>
            <a:br>
              <a:rPr lang="de-DE" sz="2000" dirty="0"/>
            </a:br>
            <a:r>
              <a:rPr lang="de-DE" sz="2000" dirty="0"/>
              <a:t> 				um feindliche 	Luftangriffe abzuwehren)</a:t>
            </a:r>
          </a:p>
          <a:p>
            <a:r>
              <a:rPr lang="de-DE" sz="2000" dirty="0"/>
              <a:t>Schulgebäude wird aufgrund des Krieges an den "Bund der Auslandsdeutschen" verkauft</a:t>
            </a:r>
            <a:br>
              <a:rPr lang="de-DE" sz="2000" dirty="0"/>
            </a:br>
            <a:r>
              <a:rPr lang="de-DE" sz="2000" dirty="0"/>
              <a:t>(die Stadt Ilmenau erwirbt das Grundstuck nach dem Krieg für 1,2 Mio. Reichsmark zurück)</a:t>
            </a:r>
          </a:p>
          <a:p>
            <a:r>
              <a:rPr lang="de-DE" sz="2000" dirty="0"/>
              <a:t>August </a:t>
            </a:r>
            <a:r>
              <a:rPr lang="de-DE" sz="2000" b="1" dirty="0"/>
              <a:t>1944</a:t>
            </a:r>
            <a:r>
              <a:rPr lang="de-DE" sz="2000" dirty="0"/>
              <a:t>: Goetheschule wird Lazarett </a:t>
            </a:r>
            <a:r>
              <a:rPr lang="de-DE" sz="2000" dirty="0">
                <a:sym typeface="Wingdings" panose="05000000000000000000" pitchFamily="2" charset="2"/>
              </a:rPr>
              <a:t></a:t>
            </a:r>
            <a:r>
              <a:rPr lang="de-DE" sz="2000" dirty="0"/>
              <a:t> Wechsel der Schüler und Lehrer an andere Schulen</a:t>
            </a:r>
            <a:br>
              <a:rPr lang="de-DE" sz="2000" dirty="0"/>
            </a:br>
            <a:r>
              <a:rPr lang="de-DE" sz="2000" dirty="0"/>
              <a:t>(Haus 2 wird bereits seit </a:t>
            </a:r>
            <a:r>
              <a:rPr lang="de-DE" sz="2000" b="1" dirty="0"/>
              <a:t>1942</a:t>
            </a:r>
            <a:r>
              <a:rPr lang="de-DE" sz="2000" dirty="0"/>
              <a:t> als Lazarett genutzt, u.a. Luftschutzeinrichtungen werden geschaffen)</a:t>
            </a:r>
          </a:p>
          <a:p>
            <a:r>
              <a:rPr lang="de-DE" sz="2000" dirty="0"/>
              <a:t>10. April </a:t>
            </a:r>
            <a:r>
              <a:rPr lang="de-DE" sz="2000" b="1" dirty="0"/>
              <a:t>1945</a:t>
            </a:r>
            <a:r>
              <a:rPr lang="de-DE" sz="2000" dirty="0"/>
              <a:t>: Unterbrechung des Schulbetriebes wegen Ankunft der Amerikaner in Ilmenau </a:t>
            </a:r>
          </a:p>
          <a:p>
            <a:r>
              <a:rPr lang="de-DE" sz="2000" dirty="0"/>
              <a:t>10. Oktober </a:t>
            </a:r>
            <a:r>
              <a:rPr lang="de-DE" sz="2000" b="1" dirty="0"/>
              <a:t>1945</a:t>
            </a:r>
            <a:r>
              <a:rPr lang="de-DE" sz="2000" dirty="0"/>
              <a:t>: erneuter Schulstart mit 410 Schülern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0FA7C6C-637A-4F38-BF8B-2AB9AEF99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12816" r="3234" b="5474"/>
          <a:stretch/>
        </p:blipFill>
        <p:spPr>
          <a:xfrm>
            <a:off x="0" y="9634"/>
            <a:ext cx="12192000" cy="68387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2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43D05-BC39-4320-8649-6106881A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de-DE" dirty="0"/>
              <a:t>Die Goetheschule in der DDR</a:t>
            </a:r>
            <a:br>
              <a:rPr lang="de-DE" dirty="0"/>
            </a:br>
            <a:r>
              <a:rPr lang="de-DE" dirty="0"/>
              <a:t>(1945 – 1980)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3389-C2C3-45EB-9D82-4C3CD12E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1"/>
            <a:ext cx="10043159" cy="3679277"/>
          </a:xfrm>
        </p:spPr>
        <p:txBody>
          <a:bodyPr>
            <a:normAutofit lnSpcReduction="10000"/>
          </a:bodyPr>
          <a:lstStyle/>
          <a:p>
            <a:r>
              <a:rPr lang="de-DE" sz="1900" b="1" dirty="0"/>
              <a:t>1945-1951</a:t>
            </a:r>
            <a:r>
              <a:rPr lang="de-DE" sz="1900" dirty="0"/>
              <a:t>: die Goetheschule wird vorübergehend Einheitsschule für die Klassenstufen 5-12</a:t>
            </a:r>
            <a:br>
              <a:rPr lang="de-DE" sz="1900" dirty="0"/>
            </a:br>
            <a:r>
              <a:rPr lang="de-DE" sz="1900" dirty="0"/>
              <a:t>(ab 1951 wieder den Klassen 9-12 vorbehalten)</a:t>
            </a:r>
          </a:p>
          <a:p>
            <a:r>
              <a:rPr lang="de-DE" sz="1900" dirty="0"/>
              <a:t>August </a:t>
            </a:r>
            <a:r>
              <a:rPr lang="de-DE" sz="1900" b="1" dirty="0"/>
              <a:t>1946</a:t>
            </a:r>
            <a:r>
              <a:rPr lang="de-DE" sz="1900" dirty="0"/>
              <a:t>: erste große Feier anlässlich Goethes Geburtstag in der Ilmenauer Festhalle</a:t>
            </a:r>
          </a:p>
          <a:p>
            <a:r>
              <a:rPr lang="de-DE" sz="1900" b="1" dirty="0"/>
              <a:t>1947</a:t>
            </a:r>
            <a:r>
              <a:rPr lang="de-DE" sz="1900" dirty="0"/>
              <a:t>: Entlassung fast aller Lehrer, da sie Mitglieder der NSDAP waren</a:t>
            </a:r>
          </a:p>
          <a:p>
            <a:r>
              <a:rPr lang="de-DE" sz="1900" b="1" dirty="0"/>
              <a:t>1949: </a:t>
            </a:r>
            <a:r>
              <a:rPr lang="de-DE" sz="1900" dirty="0"/>
              <a:t>Gründung der Deutschen Demokratischen Republik</a:t>
            </a:r>
          </a:p>
          <a:p>
            <a:r>
              <a:rPr lang="de-DE" sz="1900" b="1" dirty="0"/>
              <a:t>1950</a:t>
            </a:r>
            <a:r>
              <a:rPr lang="de-DE" sz="1900" dirty="0"/>
              <a:t>: Baubeginn des Internats </a:t>
            </a:r>
            <a:r>
              <a:rPr lang="de-DE" sz="1900" dirty="0">
                <a:sym typeface="Wingdings" panose="05000000000000000000" pitchFamily="2" charset="2"/>
              </a:rPr>
              <a:t></a:t>
            </a:r>
            <a:r>
              <a:rPr lang="de-DE" sz="1900" dirty="0"/>
              <a:t> </a:t>
            </a:r>
            <a:r>
              <a:rPr lang="de-DE" sz="1900" b="1" dirty="0"/>
              <a:t>1968/69</a:t>
            </a:r>
            <a:r>
              <a:rPr lang="de-DE" sz="1900" dirty="0"/>
              <a:t>: Anhebung des Daches, um Internat zu vergrößern</a:t>
            </a:r>
          </a:p>
          <a:p>
            <a:r>
              <a:rPr lang="de-DE" sz="1900" b="1" dirty="0"/>
              <a:t>1959</a:t>
            </a:r>
            <a:r>
              <a:rPr lang="de-DE" sz="1900" dirty="0"/>
              <a:t>: die Goetheschule (Haus 1) wird EOS (Erweiterte Oberschule)</a:t>
            </a:r>
          </a:p>
          <a:p>
            <a:r>
              <a:rPr lang="de-DE" sz="1900" dirty="0"/>
              <a:t>um </a:t>
            </a:r>
            <a:r>
              <a:rPr lang="de-DE" sz="1900" b="1" dirty="0"/>
              <a:t>1960</a:t>
            </a:r>
            <a:r>
              <a:rPr lang="de-DE" sz="1900" dirty="0"/>
              <a:t>: Errichtung einer Naturbühne auf dem Gelände der Goetheschule Haus 1 für die Aufführung regelmäßiger "Goethefestspiele" (Nutzung nachweislich bis in die 1990er)</a:t>
            </a:r>
          </a:p>
          <a:p>
            <a:r>
              <a:rPr lang="de-DE" sz="1900" b="1" dirty="0"/>
              <a:t>1960er</a:t>
            </a:r>
            <a:r>
              <a:rPr lang="de-DE" sz="1900" dirty="0"/>
              <a:t>: Haus 2 (seit 1959 Polytechnische Oberschule) trägt den Namen "Karl-Liebknecht-Schule"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0E7DB0-B5EF-4587-8877-2E1A4BDA2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r="31264"/>
          <a:stretch/>
        </p:blipFill>
        <p:spPr>
          <a:xfrm>
            <a:off x="10896597" y="5384792"/>
            <a:ext cx="568517" cy="7456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D921749-F2BF-4E0A-BD24-BC118C88C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2" b="198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7036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5F3A88E-6A20-4CB8-80F9-CC29873F9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r="31264"/>
          <a:stretch/>
        </p:blipFill>
        <p:spPr>
          <a:xfrm>
            <a:off x="10896597" y="5384792"/>
            <a:ext cx="568517" cy="7456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D43D05-BC39-4320-8649-6106881A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de-DE" dirty="0"/>
              <a:t>Die Goetheschule in politisch unruhigen Zeiten zwischen 1980 und dem Jahr 2000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C3389-C2C3-45EB-9D82-4C3CD12E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1"/>
            <a:ext cx="10043159" cy="3509913"/>
          </a:xfrm>
        </p:spPr>
        <p:txBody>
          <a:bodyPr>
            <a:normAutofit/>
          </a:bodyPr>
          <a:lstStyle/>
          <a:p>
            <a:r>
              <a:rPr lang="de-DE" sz="1900" dirty="0"/>
              <a:t>seit </a:t>
            </a:r>
            <a:r>
              <a:rPr lang="de-DE" sz="1900" b="1" dirty="0"/>
              <a:t>1981</a:t>
            </a:r>
            <a:r>
              <a:rPr lang="de-DE" sz="1900" dirty="0"/>
              <a:t>: Spezialklassen mathematisch-naturwissenschaftlich-technischer Ausrichtung (Klassen 9-12)</a:t>
            </a:r>
          </a:p>
          <a:p>
            <a:r>
              <a:rPr lang="de-DE" sz="1900" b="1" dirty="0"/>
              <a:t>1983</a:t>
            </a:r>
            <a:r>
              <a:rPr lang="de-DE" sz="1900" dirty="0"/>
              <a:t>: anstelle der 4jährigen Oberstufen-Ausbildung tritt die 2jährige Schulzeit der Klassen 11 &amp; 12</a:t>
            </a:r>
          </a:p>
          <a:p>
            <a:r>
              <a:rPr lang="de-DE" sz="1900" b="1" dirty="0"/>
              <a:t>1989/90</a:t>
            </a:r>
            <a:r>
              <a:rPr lang="de-DE" sz="1900" dirty="0"/>
              <a:t>: politische Wende, Deutsche Einheit</a:t>
            </a:r>
          </a:p>
          <a:p>
            <a:r>
              <a:rPr lang="de-DE" sz="1900" b="1" dirty="0"/>
              <a:t>1991</a:t>
            </a:r>
            <a:r>
              <a:rPr lang="de-DE" sz="1900" dirty="0"/>
              <a:t>: grundlegende Veränderungen im Thüringer Schulwesen (Abschaffung der POS und EOS)</a:t>
            </a:r>
          </a:p>
          <a:p>
            <a:r>
              <a:rPr lang="de-DE" sz="1900" dirty="0"/>
              <a:t>Beginn des Schuljahres </a:t>
            </a:r>
            <a:r>
              <a:rPr lang="de-DE" sz="1900" b="1" dirty="0"/>
              <a:t>1991/92</a:t>
            </a:r>
            <a:r>
              <a:rPr lang="de-DE" sz="1900" dirty="0"/>
              <a:t>: </a:t>
            </a:r>
            <a:br>
              <a:rPr lang="de-DE" sz="1900" dirty="0"/>
            </a:br>
            <a:r>
              <a:rPr lang="de-DE" sz="1900" dirty="0"/>
              <a:t>die Goetheschule trägt von nun an die Bezeichnung </a:t>
            </a:r>
            <a:r>
              <a:rPr lang="de-DE" sz="1900" b="1" dirty="0"/>
              <a:t>"Goetheschule Ilmenau – </a:t>
            </a:r>
            <a:br>
              <a:rPr lang="de-DE" sz="1900" b="1" dirty="0"/>
            </a:br>
            <a:r>
              <a:rPr lang="de-DE" sz="1900" b="1" dirty="0"/>
              <a:t>Staatliches Gymnasium mit mathematisch-naturwissenschaftlichen Spezialklassen"</a:t>
            </a:r>
          </a:p>
          <a:p>
            <a:r>
              <a:rPr lang="de-DE" sz="1900" b="1" dirty="0"/>
              <a:t>1991</a:t>
            </a:r>
            <a:r>
              <a:rPr lang="de-DE" sz="1900" dirty="0"/>
              <a:t>: Angliederung von </a:t>
            </a:r>
            <a:r>
              <a:rPr lang="de-DE" sz="1900" b="1" dirty="0"/>
              <a:t>Haus 2</a:t>
            </a:r>
            <a:r>
              <a:rPr lang="de-DE" sz="1900" dirty="0"/>
              <a:t> an das staatliche Gymnasium</a:t>
            </a:r>
            <a:br>
              <a:rPr lang="de-DE" sz="1900" dirty="0"/>
            </a:br>
            <a:r>
              <a:rPr lang="de-DE" sz="1900" dirty="0">
                <a:sym typeface="Wingdings" panose="05000000000000000000" pitchFamily="2" charset="2"/>
              </a:rPr>
              <a:t> von nun an besteht die Goetheschule aus zwei Häusern</a:t>
            </a:r>
            <a:endParaRPr lang="de-DE" sz="1900" dirty="0"/>
          </a:p>
          <a:p>
            <a:endParaRPr lang="de-DE" sz="19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9B0D17A-9C64-452D-A27E-9851830F2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6" b="1693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418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TM02900743[[fn=Bio]]</Template>
  <TotalTime>0</TotalTime>
  <Words>1239</Words>
  <Application>Microsoft Office PowerPoint</Application>
  <PresentationFormat>Breitbild</PresentationFormat>
  <Paragraphs>80</Paragraphs>
  <Slides>13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Garamond</vt:lpstr>
      <vt:lpstr>Organisch</vt:lpstr>
      <vt:lpstr>PowerPoint-Präsentation</vt:lpstr>
      <vt:lpstr>Die Geschichte der Goetheschule Ilmenau</vt:lpstr>
      <vt:lpstr>Die Geschichte der Goetheschule auf einen Blick</vt:lpstr>
      <vt:lpstr>Die Vorgeschichte der Goetheschule – Teil I (1855 – 1900)</vt:lpstr>
      <vt:lpstr>Die Vorgeschichte der Goetheschule – Teil II (1900 - 1920)</vt:lpstr>
      <vt:lpstr>Die Goetheschule zieht um und bekommt ihren Namen (1920 - 1939)</vt:lpstr>
      <vt:lpstr>Die Goetheschule zur Zeit des 2. Weltkrieges (1939 – 1945)</vt:lpstr>
      <vt:lpstr>Die Goetheschule in der DDR (1945 – 1980)</vt:lpstr>
      <vt:lpstr>Die Goetheschule in politisch unruhigen Zeiten zwischen 1980 und dem Jahr 2000</vt:lpstr>
      <vt:lpstr>Die Goetheschule im neuen Jahrtausend  (seit 2000)</vt:lpstr>
      <vt:lpstr>Aktuelles aus der Goetheschule  (Schuljahr 2021/22)</vt:lpstr>
      <vt:lpstr>Verwendete Quellen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FORST Stiebitz, Jörg</dc:creator>
  <cp:lastModifiedBy>Stefanie John</cp:lastModifiedBy>
  <cp:revision>142</cp:revision>
  <dcterms:created xsi:type="dcterms:W3CDTF">2021-11-13T14:04:30Z</dcterms:created>
  <dcterms:modified xsi:type="dcterms:W3CDTF">2021-11-21T17:44:41Z</dcterms:modified>
</cp:coreProperties>
</file>